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86" r:id="rId31"/>
    <p:sldId id="289" r:id="rId32"/>
    <p:sldId id="287" r:id="rId33"/>
    <p:sldId id="290" r:id="rId34"/>
    <p:sldId id="291" r:id="rId35"/>
    <p:sldId id="288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34BB9-6267-7947-BB02-14C50D7C6970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4BA1-179B-8748-BE0F-CC7951DB3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9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0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what power mapping is, lance</a:t>
            </a:r>
            <a:r>
              <a:rPr lang="en-US" baseline="0" dirty="0" smtClean="0"/>
              <a:t> warner Tea party, Kentucky BBQ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3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Create a message that resonates with them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Just reach out. Don’t be shy about asking the people on your map to have coffee and meet with you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Once you have a relationship, you can start to make an ask.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-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They start by building relationships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AtoZ databases or Reference USA or facebook, Trumps campaign had 1200 audiences. Its good to start with a wide net sometimes and then build relationships with people who show up.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a list of everyone you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Kentucky BBQ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8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 your first meeting be an active listener. Ask questions, take notes. Its ok if there is no ask on your first meeting. It’s about a long term relationship.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both interested in Literacy?</a:t>
            </a:r>
            <a:r>
              <a:rPr lang="en-US" baseline="0" dirty="0" smtClean="0"/>
              <a:t> Education? What is it that this person, group, etc.. Cares about? Can you write a message that resonates with them? </a:t>
            </a:r>
            <a:r>
              <a:rPr lang="en-US" dirty="0" smtClean="0"/>
              <a:t>Bleach</a:t>
            </a:r>
            <a:r>
              <a:rPr lang="en-US" baseline="0" dirty="0" smtClean="0"/>
              <a:t> Story, sheriff </a:t>
            </a:r>
            <a:r>
              <a:rPr lang="en-US" baseline="0" dirty="0" err="1" smtClean="0"/>
              <a:t>storytime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5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 descr="CULC Framework.08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11.jpeg" descr="Advocates to Activist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12.jpeg" descr="Advocates to Activists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13.jpeg" descr="Advocates to Activists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14.jpeg" descr="CULC Framework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5.jpeg" descr="CULC Framework.03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6.jpeg" descr="CULC Framework.06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7.jpeg" descr="Advocates to Activists.0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21-filte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70339" y="-25003"/>
            <a:ext cx="14162568" cy="690800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-8467" y="2122484"/>
            <a:ext cx="13021735" cy="2613032"/>
          </a:xfrm>
          <a:prstGeom prst="rect">
            <a:avLst/>
          </a:prstGeom>
          <a:solidFill>
            <a:srgbClr val="FFFFFF">
              <a:alpha val="6746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-4134953" y="3114919"/>
            <a:ext cx="13028474" cy="1809288"/>
          </a:xfrm>
          <a:prstGeom prst="rect">
            <a:avLst/>
          </a:prstGeom>
        </p:spPr>
        <p:txBody>
          <a:bodyPr lIns="50800" tIns="50800" rIns="50800" bIns="50800" anchor="t"/>
          <a:lstStyle/>
          <a:p>
            <a:pPr algn="r" defTabSz="584200">
              <a:lnSpc>
                <a:spcPct val="80000"/>
              </a:lnSpc>
              <a:tabLst>
                <a:tab pos="8991600" algn="l"/>
              </a:tabLst>
              <a:defRPr sz="58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rPr>
                <a:solidFill>
                  <a:srgbClr val="000000"/>
                </a:solidFill>
              </a:rPr>
              <a:t>it always starts with an</a:t>
            </a:r>
            <a:r>
              <a:t> audience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-filte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2" y="1768630"/>
            <a:ext cx="9139316" cy="511182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242839" y="460533"/>
            <a:ext cx="8658322" cy="263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r" defTabSz="549148">
              <a:lnSpc>
                <a:spcPct val="80000"/>
              </a:lnSpc>
              <a:defRPr sz="10622" cap="all">
                <a:solidFill>
                  <a:srgbClr val="50A8DD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who do you know?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8.jpeg" descr="CULC Framework.05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jpeg" descr="Advocates to Activists.0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-96723" y="5046083"/>
            <a:ext cx="9337446" cy="19085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42839" y="561099"/>
            <a:ext cx="8658322" cy="263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defRPr sz="90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who do you need to influence?</a:t>
            </a:r>
          </a:p>
        </p:txBody>
      </p:sp>
      <p:pic>
        <p:nvPicPr>
          <p:cNvPr id="164" name="image53-filtered.png"/>
          <p:cNvPicPr>
            <a:picLocks noChangeAspect="1"/>
          </p:cNvPicPr>
          <p:nvPr/>
        </p:nvPicPr>
        <p:blipFill>
          <a:blip r:embed="rId3">
            <a:extLst/>
          </a:blip>
          <a:srcRect l="6014" t="16762" r="4500" b="11517"/>
          <a:stretch>
            <a:fillRect/>
          </a:stretch>
        </p:blipFill>
        <p:spPr>
          <a:xfrm>
            <a:off x="301764" y="2454780"/>
            <a:ext cx="5465383" cy="3531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46" extrusionOk="0">
                <a:moveTo>
                  <a:pt x="17513" y="2"/>
                </a:moveTo>
                <a:cubicBezTo>
                  <a:pt x="17428" y="11"/>
                  <a:pt x="17331" y="57"/>
                  <a:pt x="17207" y="135"/>
                </a:cubicBezTo>
                <a:cubicBezTo>
                  <a:pt x="16958" y="292"/>
                  <a:pt x="16910" y="357"/>
                  <a:pt x="16865" y="610"/>
                </a:cubicBezTo>
                <a:cubicBezTo>
                  <a:pt x="16837" y="770"/>
                  <a:pt x="16829" y="1123"/>
                  <a:pt x="16847" y="1392"/>
                </a:cubicBezTo>
                <a:cubicBezTo>
                  <a:pt x="16873" y="1778"/>
                  <a:pt x="16910" y="1929"/>
                  <a:pt x="17029" y="2118"/>
                </a:cubicBezTo>
                <a:cubicBezTo>
                  <a:pt x="17324" y="2586"/>
                  <a:pt x="17213" y="2904"/>
                  <a:pt x="16572" y="3426"/>
                </a:cubicBezTo>
                <a:cubicBezTo>
                  <a:pt x="16339" y="3615"/>
                  <a:pt x="16143" y="3777"/>
                  <a:pt x="16136" y="3784"/>
                </a:cubicBezTo>
                <a:cubicBezTo>
                  <a:pt x="16093" y="3834"/>
                  <a:pt x="15965" y="5584"/>
                  <a:pt x="15952" y="6305"/>
                </a:cubicBezTo>
                <a:cubicBezTo>
                  <a:pt x="15933" y="7333"/>
                  <a:pt x="15994" y="7533"/>
                  <a:pt x="16388" y="7762"/>
                </a:cubicBezTo>
                <a:cubicBezTo>
                  <a:pt x="16653" y="7917"/>
                  <a:pt x="16642" y="7836"/>
                  <a:pt x="16538" y="8917"/>
                </a:cubicBezTo>
                <a:cubicBezTo>
                  <a:pt x="16442" y="9911"/>
                  <a:pt x="16462" y="14723"/>
                  <a:pt x="16563" y="14971"/>
                </a:cubicBezTo>
                <a:cubicBezTo>
                  <a:pt x="16585" y="15027"/>
                  <a:pt x="16602" y="15780"/>
                  <a:pt x="16600" y="16646"/>
                </a:cubicBezTo>
                <a:cubicBezTo>
                  <a:pt x="16598" y="17979"/>
                  <a:pt x="16585" y="18246"/>
                  <a:pt x="16513" y="18370"/>
                </a:cubicBezTo>
                <a:cubicBezTo>
                  <a:pt x="16465" y="18451"/>
                  <a:pt x="16427" y="18611"/>
                  <a:pt x="16427" y="18726"/>
                </a:cubicBezTo>
                <a:cubicBezTo>
                  <a:pt x="16427" y="18842"/>
                  <a:pt x="16395" y="19074"/>
                  <a:pt x="16358" y="19242"/>
                </a:cubicBezTo>
                <a:cubicBezTo>
                  <a:pt x="16299" y="19506"/>
                  <a:pt x="16262" y="19556"/>
                  <a:pt x="16079" y="19613"/>
                </a:cubicBezTo>
                <a:cubicBezTo>
                  <a:pt x="15962" y="19648"/>
                  <a:pt x="15838" y="19732"/>
                  <a:pt x="15802" y="19799"/>
                </a:cubicBezTo>
                <a:cubicBezTo>
                  <a:pt x="15697" y="19996"/>
                  <a:pt x="15924" y="20313"/>
                  <a:pt x="16194" y="20344"/>
                </a:cubicBezTo>
                <a:cubicBezTo>
                  <a:pt x="16360" y="20363"/>
                  <a:pt x="16409" y="20401"/>
                  <a:pt x="16399" y="20501"/>
                </a:cubicBezTo>
                <a:cubicBezTo>
                  <a:pt x="16390" y="20589"/>
                  <a:pt x="16494" y="20721"/>
                  <a:pt x="16708" y="20898"/>
                </a:cubicBezTo>
                <a:cubicBezTo>
                  <a:pt x="17017" y="21154"/>
                  <a:pt x="17049" y="21164"/>
                  <a:pt x="17427" y="21109"/>
                </a:cubicBezTo>
                <a:cubicBezTo>
                  <a:pt x="17800" y="21055"/>
                  <a:pt x="17825" y="21061"/>
                  <a:pt x="17852" y="21223"/>
                </a:cubicBezTo>
                <a:cubicBezTo>
                  <a:pt x="17868" y="21317"/>
                  <a:pt x="17897" y="21395"/>
                  <a:pt x="17917" y="21395"/>
                </a:cubicBezTo>
                <a:cubicBezTo>
                  <a:pt x="17984" y="21395"/>
                  <a:pt x="18205" y="20986"/>
                  <a:pt x="18169" y="20930"/>
                </a:cubicBezTo>
                <a:cubicBezTo>
                  <a:pt x="18082" y="20796"/>
                  <a:pt x="18269" y="20656"/>
                  <a:pt x="18533" y="20656"/>
                </a:cubicBezTo>
                <a:lnTo>
                  <a:pt x="18814" y="20656"/>
                </a:lnTo>
                <a:lnTo>
                  <a:pt x="18931" y="20080"/>
                </a:lnTo>
                <a:cubicBezTo>
                  <a:pt x="19040" y="19544"/>
                  <a:pt x="19041" y="19495"/>
                  <a:pt x="18960" y="19356"/>
                </a:cubicBezTo>
                <a:cubicBezTo>
                  <a:pt x="18853" y="19173"/>
                  <a:pt x="18853" y="19045"/>
                  <a:pt x="18952" y="18317"/>
                </a:cubicBezTo>
                <a:cubicBezTo>
                  <a:pt x="18996" y="18001"/>
                  <a:pt x="19030" y="17471"/>
                  <a:pt x="19030" y="17143"/>
                </a:cubicBezTo>
                <a:cubicBezTo>
                  <a:pt x="19032" y="16216"/>
                  <a:pt x="19228" y="15681"/>
                  <a:pt x="19582" y="15634"/>
                </a:cubicBezTo>
                <a:cubicBezTo>
                  <a:pt x="19816" y="15603"/>
                  <a:pt x="19829" y="15629"/>
                  <a:pt x="19962" y="16329"/>
                </a:cubicBezTo>
                <a:cubicBezTo>
                  <a:pt x="20043" y="16755"/>
                  <a:pt x="20046" y="16949"/>
                  <a:pt x="19992" y="18184"/>
                </a:cubicBezTo>
                <a:cubicBezTo>
                  <a:pt x="19950" y="19149"/>
                  <a:pt x="19900" y="19706"/>
                  <a:pt x="19825" y="20044"/>
                </a:cubicBezTo>
                <a:cubicBezTo>
                  <a:pt x="19715" y="20539"/>
                  <a:pt x="19543" y="20903"/>
                  <a:pt x="19419" y="20903"/>
                </a:cubicBezTo>
                <a:cubicBezTo>
                  <a:pt x="19381" y="20903"/>
                  <a:pt x="19350" y="20955"/>
                  <a:pt x="19350" y="21019"/>
                </a:cubicBezTo>
                <a:cubicBezTo>
                  <a:pt x="19350" y="21227"/>
                  <a:pt x="19511" y="21393"/>
                  <a:pt x="19711" y="21395"/>
                </a:cubicBezTo>
                <a:cubicBezTo>
                  <a:pt x="19818" y="21395"/>
                  <a:pt x="19941" y="21433"/>
                  <a:pt x="19984" y="21477"/>
                </a:cubicBezTo>
                <a:cubicBezTo>
                  <a:pt x="20093" y="21586"/>
                  <a:pt x="20105" y="21579"/>
                  <a:pt x="20206" y="21363"/>
                </a:cubicBezTo>
                <a:cubicBezTo>
                  <a:pt x="20321" y="21117"/>
                  <a:pt x="20384" y="20610"/>
                  <a:pt x="20307" y="20537"/>
                </a:cubicBezTo>
                <a:cubicBezTo>
                  <a:pt x="20212" y="20446"/>
                  <a:pt x="20238" y="20242"/>
                  <a:pt x="20520" y="18925"/>
                </a:cubicBezTo>
                <a:cubicBezTo>
                  <a:pt x="20810" y="17565"/>
                  <a:pt x="20801" y="17710"/>
                  <a:pt x="20695" y="16179"/>
                </a:cubicBezTo>
                <a:cubicBezTo>
                  <a:pt x="20656" y="15620"/>
                  <a:pt x="20702" y="15505"/>
                  <a:pt x="21004" y="15409"/>
                </a:cubicBezTo>
                <a:lnTo>
                  <a:pt x="21175" y="15356"/>
                </a:lnTo>
                <a:lnTo>
                  <a:pt x="21189" y="13799"/>
                </a:lnTo>
                <a:cubicBezTo>
                  <a:pt x="21202" y="12443"/>
                  <a:pt x="21191" y="12174"/>
                  <a:pt x="21100" y="11709"/>
                </a:cubicBezTo>
                <a:cubicBezTo>
                  <a:pt x="21043" y="11415"/>
                  <a:pt x="20980" y="11009"/>
                  <a:pt x="20961" y="10806"/>
                </a:cubicBezTo>
                <a:cubicBezTo>
                  <a:pt x="20943" y="10603"/>
                  <a:pt x="20883" y="10339"/>
                  <a:pt x="20829" y="10220"/>
                </a:cubicBezTo>
                <a:cubicBezTo>
                  <a:pt x="20775" y="10101"/>
                  <a:pt x="20746" y="9980"/>
                  <a:pt x="20765" y="9951"/>
                </a:cubicBezTo>
                <a:cubicBezTo>
                  <a:pt x="20783" y="9922"/>
                  <a:pt x="20935" y="9922"/>
                  <a:pt x="21102" y="9951"/>
                </a:cubicBezTo>
                <a:lnTo>
                  <a:pt x="21405" y="10004"/>
                </a:lnTo>
                <a:lnTo>
                  <a:pt x="21459" y="9697"/>
                </a:lnTo>
                <a:cubicBezTo>
                  <a:pt x="21489" y="9528"/>
                  <a:pt x="21504" y="9295"/>
                  <a:pt x="21492" y="9176"/>
                </a:cubicBezTo>
                <a:cubicBezTo>
                  <a:pt x="21480" y="9057"/>
                  <a:pt x="21444" y="8533"/>
                  <a:pt x="21411" y="8014"/>
                </a:cubicBezTo>
                <a:cubicBezTo>
                  <a:pt x="21347" y="7012"/>
                  <a:pt x="21272" y="6651"/>
                  <a:pt x="21046" y="6246"/>
                </a:cubicBezTo>
                <a:cubicBezTo>
                  <a:pt x="20969" y="6109"/>
                  <a:pt x="20874" y="5880"/>
                  <a:pt x="20837" y="5738"/>
                </a:cubicBezTo>
                <a:cubicBezTo>
                  <a:pt x="20795" y="5581"/>
                  <a:pt x="20723" y="5470"/>
                  <a:pt x="20654" y="5455"/>
                </a:cubicBezTo>
                <a:cubicBezTo>
                  <a:pt x="20470" y="5414"/>
                  <a:pt x="20479" y="5099"/>
                  <a:pt x="20673" y="4825"/>
                </a:cubicBezTo>
                <a:cubicBezTo>
                  <a:pt x="20860" y="4560"/>
                  <a:pt x="21099" y="3855"/>
                  <a:pt x="21058" y="3690"/>
                </a:cubicBezTo>
                <a:cubicBezTo>
                  <a:pt x="21043" y="3630"/>
                  <a:pt x="21072" y="3488"/>
                  <a:pt x="21121" y="3372"/>
                </a:cubicBezTo>
                <a:cubicBezTo>
                  <a:pt x="21251" y="3063"/>
                  <a:pt x="21186" y="2706"/>
                  <a:pt x="20988" y="2639"/>
                </a:cubicBezTo>
                <a:cubicBezTo>
                  <a:pt x="20903" y="2610"/>
                  <a:pt x="20803" y="2616"/>
                  <a:pt x="20766" y="2653"/>
                </a:cubicBezTo>
                <a:cubicBezTo>
                  <a:pt x="20729" y="2690"/>
                  <a:pt x="20530" y="2723"/>
                  <a:pt x="20325" y="2726"/>
                </a:cubicBezTo>
                <a:cubicBezTo>
                  <a:pt x="20026" y="2729"/>
                  <a:pt x="19917" y="2765"/>
                  <a:pt x="19786" y="2910"/>
                </a:cubicBezTo>
                <a:cubicBezTo>
                  <a:pt x="19645" y="3065"/>
                  <a:pt x="19467" y="3589"/>
                  <a:pt x="19496" y="3760"/>
                </a:cubicBezTo>
                <a:cubicBezTo>
                  <a:pt x="19501" y="3789"/>
                  <a:pt x="19471" y="3858"/>
                  <a:pt x="19429" y="3912"/>
                </a:cubicBezTo>
                <a:cubicBezTo>
                  <a:pt x="19349" y="4015"/>
                  <a:pt x="19352" y="4022"/>
                  <a:pt x="19271" y="3622"/>
                </a:cubicBezTo>
                <a:cubicBezTo>
                  <a:pt x="19257" y="3553"/>
                  <a:pt x="19185" y="3463"/>
                  <a:pt x="19110" y="3418"/>
                </a:cubicBezTo>
                <a:cubicBezTo>
                  <a:pt x="19035" y="3374"/>
                  <a:pt x="18843" y="3246"/>
                  <a:pt x="18684" y="3133"/>
                </a:cubicBezTo>
                <a:cubicBezTo>
                  <a:pt x="18525" y="3020"/>
                  <a:pt x="18377" y="2927"/>
                  <a:pt x="18355" y="2927"/>
                </a:cubicBezTo>
                <a:cubicBezTo>
                  <a:pt x="18333" y="2927"/>
                  <a:pt x="18238" y="2823"/>
                  <a:pt x="18144" y="2699"/>
                </a:cubicBezTo>
                <a:cubicBezTo>
                  <a:pt x="17958" y="2453"/>
                  <a:pt x="17958" y="2488"/>
                  <a:pt x="18120" y="1326"/>
                </a:cubicBezTo>
                <a:cubicBezTo>
                  <a:pt x="18182" y="884"/>
                  <a:pt x="18112" y="521"/>
                  <a:pt x="17916" y="266"/>
                </a:cubicBezTo>
                <a:cubicBezTo>
                  <a:pt x="17767" y="71"/>
                  <a:pt x="17656" y="-14"/>
                  <a:pt x="17513" y="2"/>
                </a:cubicBezTo>
                <a:close/>
                <a:moveTo>
                  <a:pt x="5882" y="162"/>
                </a:moveTo>
                <a:cubicBezTo>
                  <a:pt x="5786" y="166"/>
                  <a:pt x="5682" y="212"/>
                  <a:pt x="5565" y="300"/>
                </a:cubicBezTo>
                <a:cubicBezTo>
                  <a:pt x="5432" y="400"/>
                  <a:pt x="5284" y="574"/>
                  <a:pt x="5236" y="687"/>
                </a:cubicBezTo>
                <a:cubicBezTo>
                  <a:pt x="5155" y="878"/>
                  <a:pt x="5156" y="932"/>
                  <a:pt x="5239" y="1438"/>
                </a:cubicBezTo>
                <a:cubicBezTo>
                  <a:pt x="5289" y="1737"/>
                  <a:pt x="5328" y="2048"/>
                  <a:pt x="5328" y="2130"/>
                </a:cubicBezTo>
                <a:cubicBezTo>
                  <a:pt x="5328" y="2212"/>
                  <a:pt x="5350" y="2258"/>
                  <a:pt x="5376" y="2232"/>
                </a:cubicBezTo>
                <a:cubicBezTo>
                  <a:pt x="5434" y="2177"/>
                  <a:pt x="5645" y="2569"/>
                  <a:pt x="5645" y="2731"/>
                </a:cubicBezTo>
                <a:cubicBezTo>
                  <a:pt x="5645" y="2795"/>
                  <a:pt x="5701" y="2844"/>
                  <a:pt x="5775" y="2844"/>
                </a:cubicBezTo>
                <a:cubicBezTo>
                  <a:pt x="5991" y="2844"/>
                  <a:pt x="5996" y="3017"/>
                  <a:pt x="5789" y="3295"/>
                </a:cubicBezTo>
                <a:cubicBezTo>
                  <a:pt x="5683" y="3436"/>
                  <a:pt x="5571" y="3660"/>
                  <a:pt x="5539" y="3791"/>
                </a:cubicBezTo>
                <a:cubicBezTo>
                  <a:pt x="5507" y="3923"/>
                  <a:pt x="5472" y="4557"/>
                  <a:pt x="5464" y="5198"/>
                </a:cubicBezTo>
                <a:cubicBezTo>
                  <a:pt x="5453" y="6053"/>
                  <a:pt x="5419" y="6533"/>
                  <a:pt x="5339" y="7004"/>
                </a:cubicBezTo>
                <a:cubicBezTo>
                  <a:pt x="5279" y="7357"/>
                  <a:pt x="5205" y="7848"/>
                  <a:pt x="5174" y="8096"/>
                </a:cubicBezTo>
                <a:cubicBezTo>
                  <a:pt x="5142" y="8345"/>
                  <a:pt x="5047" y="8948"/>
                  <a:pt x="4963" y="9435"/>
                </a:cubicBezTo>
                <a:cubicBezTo>
                  <a:pt x="4835" y="10172"/>
                  <a:pt x="4820" y="10362"/>
                  <a:pt x="4869" y="10564"/>
                </a:cubicBezTo>
                <a:cubicBezTo>
                  <a:pt x="4928" y="10807"/>
                  <a:pt x="5050" y="10923"/>
                  <a:pt x="5248" y="10927"/>
                </a:cubicBezTo>
                <a:cubicBezTo>
                  <a:pt x="5345" y="10929"/>
                  <a:pt x="5362" y="11032"/>
                  <a:pt x="5447" y="12160"/>
                </a:cubicBezTo>
                <a:cubicBezTo>
                  <a:pt x="5566" y="13751"/>
                  <a:pt x="5964" y="17552"/>
                  <a:pt x="6023" y="17668"/>
                </a:cubicBezTo>
                <a:cubicBezTo>
                  <a:pt x="6079" y="17781"/>
                  <a:pt x="6028" y="17864"/>
                  <a:pt x="5903" y="17864"/>
                </a:cubicBezTo>
                <a:cubicBezTo>
                  <a:pt x="5844" y="17864"/>
                  <a:pt x="5792" y="17945"/>
                  <a:pt x="5771" y="18075"/>
                </a:cubicBezTo>
                <a:cubicBezTo>
                  <a:pt x="5734" y="18305"/>
                  <a:pt x="5571" y="18441"/>
                  <a:pt x="5325" y="18441"/>
                </a:cubicBezTo>
                <a:cubicBezTo>
                  <a:pt x="5240" y="18441"/>
                  <a:pt x="5169" y="18474"/>
                  <a:pt x="5169" y="18516"/>
                </a:cubicBezTo>
                <a:cubicBezTo>
                  <a:pt x="5169" y="18557"/>
                  <a:pt x="5155" y="18647"/>
                  <a:pt x="5138" y="18717"/>
                </a:cubicBezTo>
                <a:cubicBezTo>
                  <a:pt x="5111" y="18823"/>
                  <a:pt x="5176" y="18847"/>
                  <a:pt x="5548" y="18867"/>
                </a:cubicBezTo>
                <a:cubicBezTo>
                  <a:pt x="5803" y="18881"/>
                  <a:pt x="5986" y="18926"/>
                  <a:pt x="5982" y="18973"/>
                </a:cubicBezTo>
                <a:cubicBezTo>
                  <a:pt x="5978" y="19018"/>
                  <a:pt x="5958" y="19145"/>
                  <a:pt x="5937" y="19254"/>
                </a:cubicBezTo>
                <a:lnTo>
                  <a:pt x="5898" y="19450"/>
                </a:lnTo>
                <a:lnTo>
                  <a:pt x="6457" y="19397"/>
                </a:lnTo>
                <a:cubicBezTo>
                  <a:pt x="6820" y="19363"/>
                  <a:pt x="7028" y="19373"/>
                  <a:pt x="7050" y="19429"/>
                </a:cubicBezTo>
                <a:cubicBezTo>
                  <a:pt x="7101" y="19558"/>
                  <a:pt x="6936" y="19893"/>
                  <a:pt x="6702" y="20133"/>
                </a:cubicBezTo>
                <a:cubicBezTo>
                  <a:pt x="6439" y="20402"/>
                  <a:pt x="6428" y="20574"/>
                  <a:pt x="6671" y="20574"/>
                </a:cubicBezTo>
                <a:cubicBezTo>
                  <a:pt x="6995" y="20574"/>
                  <a:pt x="7164" y="20483"/>
                  <a:pt x="7225" y="20278"/>
                </a:cubicBezTo>
                <a:cubicBezTo>
                  <a:pt x="7293" y="20047"/>
                  <a:pt x="7417" y="20023"/>
                  <a:pt x="7490" y="20225"/>
                </a:cubicBezTo>
                <a:cubicBezTo>
                  <a:pt x="7550" y="20392"/>
                  <a:pt x="7544" y="20400"/>
                  <a:pt x="7696" y="19893"/>
                </a:cubicBezTo>
                <a:cubicBezTo>
                  <a:pt x="7827" y="19459"/>
                  <a:pt x="7842" y="19247"/>
                  <a:pt x="7759" y="19005"/>
                </a:cubicBezTo>
                <a:cubicBezTo>
                  <a:pt x="7685" y="18793"/>
                  <a:pt x="7666" y="17506"/>
                  <a:pt x="7735" y="17465"/>
                </a:cubicBezTo>
                <a:cubicBezTo>
                  <a:pt x="7764" y="17447"/>
                  <a:pt x="7879" y="17694"/>
                  <a:pt x="7990" y="18014"/>
                </a:cubicBezTo>
                <a:cubicBezTo>
                  <a:pt x="8162" y="18513"/>
                  <a:pt x="8182" y="18623"/>
                  <a:pt x="8128" y="18777"/>
                </a:cubicBezTo>
                <a:cubicBezTo>
                  <a:pt x="8026" y="19075"/>
                  <a:pt x="8161" y="19572"/>
                  <a:pt x="8384" y="19717"/>
                </a:cubicBezTo>
                <a:lnTo>
                  <a:pt x="8566" y="19833"/>
                </a:lnTo>
                <a:lnTo>
                  <a:pt x="8466" y="20102"/>
                </a:lnTo>
                <a:cubicBezTo>
                  <a:pt x="8404" y="20265"/>
                  <a:pt x="8315" y="20380"/>
                  <a:pt x="8236" y="20397"/>
                </a:cubicBezTo>
                <a:cubicBezTo>
                  <a:pt x="8102" y="20426"/>
                  <a:pt x="7921" y="20629"/>
                  <a:pt x="7921" y="20751"/>
                </a:cubicBezTo>
                <a:cubicBezTo>
                  <a:pt x="7921" y="20789"/>
                  <a:pt x="8107" y="20821"/>
                  <a:pt x="8336" y="20821"/>
                </a:cubicBezTo>
                <a:cubicBezTo>
                  <a:pt x="8672" y="20821"/>
                  <a:pt x="8778" y="20789"/>
                  <a:pt x="8887" y="20656"/>
                </a:cubicBezTo>
                <a:cubicBezTo>
                  <a:pt x="9048" y="20460"/>
                  <a:pt x="9103" y="20452"/>
                  <a:pt x="9190" y="20615"/>
                </a:cubicBezTo>
                <a:cubicBezTo>
                  <a:pt x="9290" y="20803"/>
                  <a:pt x="9328" y="20766"/>
                  <a:pt x="9396" y="20412"/>
                </a:cubicBezTo>
                <a:cubicBezTo>
                  <a:pt x="9431" y="20233"/>
                  <a:pt x="9506" y="20034"/>
                  <a:pt x="9566" y="19968"/>
                </a:cubicBezTo>
                <a:cubicBezTo>
                  <a:pt x="9657" y="19870"/>
                  <a:pt x="9666" y="19823"/>
                  <a:pt x="9616" y="19678"/>
                </a:cubicBezTo>
                <a:cubicBezTo>
                  <a:pt x="9583" y="19582"/>
                  <a:pt x="9570" y="19468"/>
                  <a:pt x="9588" y="19424"/>
                </a:cubicBezTo>
                <a:cubicBezTo>
                  <a:pt x="9606" y="19379"/>
                  <a:pt x="9894" y="19341"/>
                  <a:pt x="10242" y="19341"/>
                </a:cubicBezTo>
                <a:cubicBezTo>
                  <a:pt x="10902" y="19341"/>
                  <a:pt x="11028" y="19281"/>
                  <a:pt x="10932" y="19002"/>
                </a:cubicBezTo>
                <a:cubicBezTo>
                  <a:pt x="10894" y="18891"/>
                  <a:pt x="10820" y="18850"/>
                  <a:pt x="10654" y="18850"/>
                </a:cubicBezTo>
                <a:cubicBezTo>
                  <a:pt x="10498" y="18850"/>
                  <a:pt x="10374" y="18788"/>
                  <a:pt x="10253" y="18649"/>
                </a:cubicBezTo>
                <a:cubicBezTo>
                  <a:pt x="9979" y="18335"/>
                  <a:pt x="9920" y="18165"/>
                  <a:pt x="9991" y="17891"/>
                </a:cubicBezTo>
                <a:cubicBezTo>
                  <a:pt x="10024" y="17763"/>
                  <a:pt x="10067" y="17013"/>
                  <a:pt x="10088" y="16223"/>
                </a:cubicBezTo>
                <a:cubicBezTo>
                  <a:pt x="10108" y="15433"/>
                  <a:pt x="10151" y="14691"/>
                  <a:pt x="10183" y="14574"/>
                </a:cubicBezTo>
                <a:cubicBezTo>
                  <a:pt x="10215" y="14456"/>
                  <a:pt x="10256" y="13662"/>
                  <a:pt x="10276" y="12808"/>
                </a:cubicBezTo>
                <a:cubicBezTo>
                  <a:pt x="10335" y="10333"/>
                  <a:pt x="10321" y="10514"/>
                  <a:pt x="10447" y="10542"/>
                </a:cubicBezTo>
                <a:cubicBezTo>
                  <a:pt x="10604" y="10577"/>
                  <a:pt x="10633" y="10277"/>
                  <a:pt x="10614" y="8806"/>
                </a:cubicBezTo>
                <a:cubicBezTo>
                  <a:pt x="10599" y="7739"/>
                  <a:pt x="10609" y="7525"/>
                  <a:pt x="10690" y="7290"/>
                </a:cubicBezTo>
                <a:cubicBezTo>
                  <a:pt x="10754" y="7106"/>
                  <a:pt x="10810" y="7033"/>
                  <a:pt x="10865" y="7065"/>
                </a:cubicBezTo>
                <a:cubicBezTo>
                  <a:pt x="11185" y="7255"/>
                  <a:pt x="11381" y="7173"/>
                  <a:pt x="11471" y="6806"/>
                </a:cubicBezTo>
                <a:cubicBezTo>
                  <a:pt x="11513" y="6634"/>
                  <a:pt x="11506" y="6574"/>
                  <a:pt x="11438" y="6515"/>
                </a:cubicBezTo>
                <a:cubicBezTo>
                  <a:pt x="11359" y="6447"/>
                  <a:pt x="11360" y="6429"/>
                  <a:pt x="11444" y="6285"/>
                </a:cubicBezTo>
                <a:cubicBezTo>
                  <a:pt x="11533" y="6133"/>
                  <a:pt x="11528" y="6128"/>
                  <a:pt x="11318" y="6128"/>
                </a:cubicBezTo>
                <a:cubicBezTo>
                  <a:pt x="11190" y="6128"/>
                  <a:pt x="11083" y="6080"/>
                  <a:pt x="11058" y="6014"/>
                </a:cubicBezTo>
                <a:cubicBezTo>
                  <a:pt x="11032" y="5943"/>
                  <a:pt x="10929" y="5906"/>
                  <a:pt x="10777" y="5912"/>
                </a:cubicBezTo>
                <a:cubicBezTo>
                  <a:pt x="10543" y="5922"/>
                  <a:pt x="10540" y="5918"/>
                  <a:pt x="10559" y="5675"/>
                </a:cubicBezTo>
                <a:cubicBezTo>
                  <a:pt x="10578" y="5431"/>
                  <a:pt x="10576" y="5430"/>
                  <a:pt x="10467" y="5583"/>
                </a:cubicBezTo>
                <a:cubicBezTo>
                  <a:pt x="10359" y="5735"/>
                  <a:pt x="10356" y="5737"/>
                  <a:pt x="10306" y="5544"/>
                </a:cubicBezTo>
                <a:cubicBezTo>
                  <a:pt x="10278" y="5437"/>
                  <a:pt x="10137" y="4897"/>
                  <a:pt x="9992" y="4346"/>
                </a:cubicBezTo>
                <a:cubicBezTo>
                  <a:pt x="9720" y="3309"/>
                  <a:pt x="9718" y="3227"/>
                  <a:pt x="9958" y="3159"/>
                </a:cubicBezTo>
                <a:cubicBezTo>
                  <a:pt x="10028" y="3139"/>
                  <a:pt x="10069" y="3053"/>
                  <a:pt x="10080" y="2905"/>
                </a:cubicBezTo>
                <a:cubicBezTo>
                  <a:pt x="10089" y="2782"/>
                  <a:pt x="10146" y="2629"/>
                  <a:pt x="10206" y="2564"/>
                </a:cubicBezTo>
                <a:cubicBezTo>
                  <a:pt x="10278" y="2486"/>
                  <a:pt x="10305" y="2387"/>
                  <a:pt x="10287" y="2280"/>
                </a:cubicBezTo>
                <a:cubicBezTo>
                  <a:pt x="10272" y="2190"/>
                  <a:pt x="10293" y="2041"/>
                  <a:pt x="10334" y="1951"/>
                </a:cubicBezTo>
                <a:cubicBezTo>
                  <a:pt x="10382" y="1846"/>
                  <a:pt x="10389" y="1768"/>
                  <a:pt x="10354" y="1735"/>
                </a:cubicBezTo>
                <a:cubicBezTo>
                  <a:pt x="10325" y="1707"/>
                  <a:pt x="10301" y="1516"/>
                  <a:pt x="10301" y="1309"/>
                </a:cubicBezTo>
                <a:cubicBezTo>
                  <a:pt x="10301" y="986"/>
                  <a:pt x="10276" y="896"/>
                  <a:pt x="10116" y="660"/>
                </a:cubicBezTo>
                <a:cubicBezTo>
                  <a:pt x="9826" y="237"/>
                  <a:pt x="9511" y="196"/>
                  <a:pt x="9156" y="537"/>
                </a:cubicBezTo>
                <a:cubicBezTo>
                  <a:pt x="8944" y="739"/>
                  <a:pt x="8839" y="1358"/>
                  <a:pt x="8928" y="1871"/>
                </a:cubicBezTo>
                <a:cubicBezTo>
                  <a:pt x="8977" y="2154"/>
                  <a:pt x="8971" y="2220"/>
                  <a:pt x="8879" y="2377"/>
                </a:cubicBezTo>
                <a:cubicBezTo>
                  <a:pt x="8821" y="2476"/>
                  <a:pt x="8716" y="2665"/>
                  <a:pt x="8647" y="2796"/>
                </a:cubicBezTo>
                <a:cubicBezTo>
                  <a:pt x="8501" y="3071"/>
                  <a:pt x="8423" y="3036"/>
                  <a:pt x="8377" y="2675"/>
                </a:cubicBezTo>
                <a:cubicBezTo>
                  <a:pt x="8242" y="1634"/>
                  <a:pt x="7296" y="1366"/>
                  <a:pt x="6991" y="2283"/>
                </a:cubicBezTo>
                <a:cubicBezTo>
                  <a:pt x="6916" y="2507"/>
                  <a:pt x="6907" y="2510"/>
                  <a:pt x="6786" y="2387"/>
                </a:cubicBezTo>
                <a:cubicBezTo>
                  <a:pt x="6622" y="2220"/>
                  <a:pt x="6594" y="2105"/>
                  <a:pt x="6546" y="1382"/>
                </a:cubicBezTo>
                <a:cubicBezTo>
                  <a:pt x="6510" y="855"/>
                  <a:pt x="6484" y="744"/>
                  <a:pt x="6330" y="498"/>
                </a:cubicBezTo>
                <a:cubicBezTo>
                  <a:pt x="6183" y="263"/>
                  <a:pt x="6043" y="154"/>
                  <a:pt x="5882" y="162"/>
                </a:cubicBezTo>
                <a:close/>
                <a:moveTo>
                  <a:pt x="13690" y="1120"/>
                </a:moveTo>
                <a:cubicBezTo>
                  <a:pt x="13212" y="1120"/>
                  <a:pt x="13053" y="1363"/>
                  <a:pt x="13053" y="2096"/>
                </a:cubicBezTo>
                <a:cubicBezTo>
                  <a:pt x="13053" y="2216"/>
                  <a:pt x="13018" y="2392"/>
                  <a:pt x="12975" y="2486"/>
                </a:cubicBezTo>
                <a:cubicBezTo>
                  <a:pt x="12933" y="2580"/>
                  <a:pt x="12914" y="2684"/>
                  <a:pt x="12935" y="2716"/>
                </a:cubicBezTo>
                <a:cubicBezTo>
                  <a:pt x="12955" y="2748"/>
                  <a:pt x="12998" y="2930"/>
                  <a:pt x="13027" y="3118"/>
                </a:cubicBezTo>
                <a:cubicBezTo>
                  <a:pt x="13070" y="3395"/>
                  <a:pt x="13104" y="3464"/>
                  <a:pt x="13211" y="3484"/>
                </a:cubicBezTo>
                <a:cubicBezTo>
                  <a:pt x="13484" y="3534"/>
                  <a:pt x="13512" y="3582"/>
                  <a:pt x="13370" y="3755"/>
                </a:cubicBezTo>
                <a:cubicBezTo>
                  <a:pt x="13298" y="3844"/>
                  <a:pt x="13164" y="3966"/>
                  <a:pt x="13072" y="4028"/>
                </a:cubicBezTo>
                <a:cubicBezTo>
                  <a:pt x="12888" y="4154"/>
                  <a:pt x="12814" y="4389"/>
                  <a:pt x="12865" y="4699"/>
                </a:cubicBezTo>
                <a:cubicBezTo>
                  <a:pt x="12884" y="4822"/>
                  <a:pt x="12857" y="5042"/>
                  <a:pt x="12796" y="5259"/>
                </a:cubicBezTo>
                <a:cubicBezTo>
                  <a:pt x="12720" y="5525"/>
                  <a:pt x="12698" y="5758"/>
                  <a:pt x="12710" y="6179"/>
                </a:cubicBezTo>
                <a:cubicBezTo>
                  <a:pt x="12728" y="6808"/>
                  <a:pt x="12682" y="6955"/>
                  <a:pt x="12223" y="7687"/>
                </a:cubicBezTo>
                <a:cubicBezTo>
                  <a:pt x="12096" y="7890"/>
                  <a:pt x="11921" y="8169"/>
                  <a:pt x="11834" y="8307"/>
                </a:cubicBezTo>
                <a:cubicBezTo>
                  <a:pt x="11645" y="8609"/>
                  <a:pt x="11629" y="8738"/>
                  <a:pt x="11803" y="8561"/>
                </a:cubicBezTo>
                <a:cubicBezTo>
                  <a:pt x="11950" y="8412"/>
                  <a:pt x="11994" y="8455"/>
                  <a:pt x="11998" y="8748"/>
                </a:cubicBezTo>
                <a:cubicBezTo>
                  <a:pt x="12002" y="8958"/>
                  <a:pt x="12002" y="8957"/>
                  <a:pt x="12050" y="8772"/>
                </a:cubicBezTo>
                <a:cubicBezTo>
                  <a:pt x="12092" y="8610"/>
                  <a:pt x="12113" y="8600"/>
                  <a:pt x="12203" y="8687"/>
                </a:cubicBezTo>
                <a:cubicBezTo>
                  <a:pt x="12289" y="8770"/>
                  <a:pt x="12323" y="8764"/>
                  <a:pt x="12406" y="8649"/>
                </a:cubicBezTo>
                <a:cubicBezTo>
                  <a:pt x="12544" y="8454"/>
                  <a:pt x="12583" y="8555"/>
                  <a:pt x="12545" y="9004"/>
                </a:cubicBezTo>
                <a:cubicBezTo>
                  <a:pt x="12526" y="9225"/>
                  <a:pt x="12537" y="9457"/>
                  <a:pt x="12570" y="9552"/>
                </a:cubicBezTo>
                <a:cubicBezTo>
                  <a:pt x="12601" y="9642"/>
                  <a:pt x="12613" y="9739"/>
                  <a:pt x="12596" y="9765"/>
                </a:cubicBezTo>
                <a:cubicBezTo>
                  <a:pt x="12504" y="9908"/>
                  <a:pt x="12005" y="12393"/>
                  <a:pt x="11808" y="13695"/>
                </a:cubicBezTo>
                <a:lnTo>
                  <a:pt x="11713" y="14327"/>
                </a:lnTo>
                <a:lnTo>
                  <a:pt x="11870" y="14557"/>
                </a:lnTo>
                <a:cubicBezTo>
                  <a:pt x="12116" y="14918"/>
                  <a:pt x="12689" y="17097"/>
                  <a:pt x="12722" y="17796"/>
                </a:cubicBezTo>
                <a:cubicBezTo>
                  <a:pt x="12748" y="18341"/>
                  <a:pt x="12748" y="18345"/>
                  <a:pt x="12518" y="18801"/>
                </a:cubicBezTo>
                <a:cubicBezTo>
                  <a:pt x="12375" y="19085"/>
                  <a:pt x="12247" y="19261"/>
                  <a:pt x="12181" y="19261"/>
                </a:cubicBezTo>
                <a:cubicBezTo>
                  <a:pt x="12122" y="19262"/>
                  <a:pt x="12044" y="19294"/>
                  <a:pt x="12006" y="19332"/>
                </a:cubicBezTo>
                <a:cubicBezTo>
                  <a:pt x="11890" y="19446"/>
                  <a:pt x="12044" y="19570"/>
                  <a:pt x="12338" y="19600"/>
                </a:cubicBezTo>
                <a:cubicBezTo>
                  <a:pt x="12568" y="19624"/>
                  <a:pt x="12634" y="19591"/>
                  <a:pt x="12836" y="19361"/>
                </a:cubicBezTo>
                <a:cubicBezTo>
                  <a:pt x="12965" y="19215"/>
                  <a:pt x="13088" y="19097"/>
                  <a:pt x="13111" y="19097"/>
                </a:cubicBezTo>
                <a:cubicBezTo>
                  <a:pt x="13212" y="19097"/>
                  <a:pt x="13199" y="19255"/>
                  <a:pt x="13080" y="19506"/>
                </a:cubicBezTo>
                <a:cubicBezTo>
                  <a:pt x="13009" y="19655"/>
                  <a:pt x="12963" y="19809"/>
                  <a:pt x="12979" y="19847"/>
                </a:cubicBezTo>
                <a:cubicBezTo>
                  <a:pt x="13025" y="19964"/>
                  <a:pt x="13524" y="19925"/>
                  <a:pt x="13690" y="19792"/>
                </a:cubicBezTo>
                <a:cubicBezTo>
                  <a:pt x="13776" y="19723"/>
                  <a:pt x="13846" y="19602"/>
                  <a:pt x="13846" y="19523"/>
                </a:cubicBezTo>
                <a:cubicBezTo>
                  <a:pt x="13846" y="19444"/>
                  <a:pt x="13884" y="19298"/>
                  <a:pt x="13929" y="19198"/>
                </a:cubicBezTo>
                <a:cubicBezTo>
                  <a:pt x="13995" y="19053"/>
                  <a:pt x="14000" y="18934"/>
                  <a:pt x="13960" y="18593"/>
                </a:cubicBezTo>
                <a:cubicBezTo>
                  <a:pt x="13917" y="18227"/>
                  <a:pt x="13932" y="18050"/>
                  <a:pt x="14068" y="17298"/>
                </a:cubicBezTo>
                <a:cubicBezTo>
                  <a:pt x="14188" y="16637"/>
                  <a:pt x="14230" y="16212"/>
                  <a:pt x="14244" y="15528"/>
                </a:cubicBezTo>
                <a:lnTo>
                  <a:pt x="14263" y="14624"/>
                </a:lnTo>
                <a:lnTo>
                  <a:pt x="14614" y="14489"/>
                </a:lnTo>
                <a:cubicBezTo>
                  <a:pt x="14807" y="14413"/>
                  <a:pt x="14980" y="14329"/>
                  <a:pt x="14997" y="14302"/>
                </a:cubicBezTo>
                <a:cubicBezTo>
                  <a:pt x="15056" y="14210"/>
                  <a:pt x="14718" y="10269"/>
                  <a:pt x="14594" y="9617"/>
                </a:cubicBezTo>
                <a:cubicBezTo>
                  <a:pt x="14428" y="8738"/>
                  <a:pt x="14414" y="8455"/>
                  <a:pt x="14500" y="7716"/>
                </a:cubicBezTo>
                <a:cubicBezTo>
                  <a:pt x="14644" y="6490"/>
                  <a:pt x="14691" y="6187"/>
                  <a:pt x="14772" y="5995"/>
                </a:cubicBezTo>
                <a:cubicBezTo>
                  <a:pt x="14878" y="5744"/>
                  <a:pt x="15008" y="5144"/>
                  <a:pt x="14981" y="5029"/>
                </a:cubicBezTo>
                <a:cubicBezTo>
                  <a:pt x="14970" y="4977"/>
                  <a:pt x="14938" y="4433"/>
                  <a:pt x="14911" y="3818"/>
                </a:cubicBezTo>
                <a:cubicBezTo>
                  <a:pt x="14858" y="2613"/>
                  <a:pt x="14796" y="2311"/>
                  <a:pt x="14535" y="1970"/>
                </a:cubicBezTo>
                <a:cubicBezTo>
                  <a:pt x="14454" y="1864"/>
                  <a:pt x="14373" y="1688"/>
                  <a:pt x="14355" y="1580"/>
                </a:cubicBezTo>
                <a:cubicBezTo>
                  <a:pt x="14313" y="1317"/>
                  <a:pt x="14027" y="1120"/>
                  <a:pt x="13690" y="1120"/>
                </a:cubicBezTo>
                <a:close/>
                <a:moveTo>
                  <a:pt x="2762" y="1566"/>
                </a:moveTo>
                <a:cubicBezTo>
                  <a:pt x="2572" y="1576"/>
                  <a:pt x="2442" y="1695"/>
                  <a:pt x="2361" y="1932"/>
                </a:cubicBezTo>
                <a:cubicBezTo>
                  <a:pt x="2309" y="2080"/>
                  <a:pt x="2254" y="2223"/>
                  <a:pt x="2237" y="2249"/>
                </a:cubicBezTo>
                <a:cubicBezTo>
                  <a:pt x="2208" y="2294"/>
                  <a:pt x="1974" y="2160"/>
                  <a:pt x="1538" y="1849"/>
                </a:cubicBezTo>
                <a:cubicBezTo>
                  <a:pt x="1289" y="1672"/>
                  <a:pt x="917" y="1650"/>
                  <a:pt x="725" y="1801"/>
                </a:cubicBezTo>
                <a:cubicBezTo>
                  <a:pt x="317" y="2121"/>
                  <a:pt x="225" y="3430"/>
                  <a:pt x="589" y="3743"/>
                </a:cubicBezTo>
                <a:cubicBezTo>
                  <a:pt x="808" y="3931"/>
                  <a:pt x="822" y="4224"/>
                  <a:pt x="619" y="4334"/>
                </a:cubicBezTo>
                <a:cubicBezTo>
                  <a:pt x="496" y="4400"/>
                  <a:pt x="459" y="4469"/>
                  <a:pt x="459" y="4639"/>
                </a:cubicBezTo>
                <a:cubicBezTo>
                  <a:pt x="459" y="4759"/>
                  <a:pt x="403" y="4988"/>
                  <a:pt x="334" y="5145"/>
                </a:cubicBezTo>
                <a:cubicBezTo>
                  <a:pt x="-21" y="5956"/>
                  <a:pt x="-96" y="6670"/>
                  <a:pt x="122" y="7176"/>
                </a:cubicBezTo>
                <a:cubicBezTo>
                  <a:pt x="175" y="7299"/>
                  <a:pt x="215" y="7424"/>
                  <a:pt x="210" y="7452"/>
                </a:cubicBezTo>
                <a:cubicBezTo>
                  <a:pt x="159" y="7725"/>
                  <a:pt x="83" y="9037"/>
                  <a:pt x="110" y="9201"/>
                </a:cubicBezTo>
                <a:cubicBezTo>
                  <a:pt x="136" y="9364"/>
                  <a:pt x="178" y="9411"/>
                  <a:pt x="294" y="9411"/>
                </a:cubicBezTo>
                <a:cubicBezTo>
                  <a:pt x="501" y="9411"/>
                  <a:pt x="521" y="9470"/>
                  <a:pt x="427" y="9811"/>
                </a:cubicBezTo>
                <a:cubicBezTo>
                  <a:pt x="270" y="10375"/>
                  <a:pt x="246" y="10582"/>
                  <a:pt x="320" y="10719"/>
                </a:cubicBezTo>
                <a:cubicBezTo>
                  <a:pt x="551" y="11141"/>
                  <a:pt x="598" y="12307"/>
                  <a:pt x="466" y="14295"/>
                </a:cubicBezTo>
                <a:cubicBezTo>
                  <a:pt x="326" y="16397"/>
                  <a:pt x="332" y="16981"/>
                  <a:pt x="508" y="18598"/>
                </a:cubicBezTo>
                <a:cubicBezTo>
                  <a:pt x="600" y="19444"/>
                  <a:pt x="705" y="20167"/>
                  <a:pt x="747" y="20240"/>
                </a:cubicBezTo>
                <a:cubicBezTo>
                  <a:pt x="788" y="20311"/>
                  <a:pt x="846" y="20498"/>
                  <a:pt x="875" y="20656"/>
                </a:cubicBezTo>
                <a:lnTo>
                  <a:pt x="926" y="20944"/>
                </a:lnTo>
                <a:lnTo>
                  <a:pt x="931" y="20639"/>
                </a:lnTo>
                <a:cubicBezTo>
                  <a:pt x="933" y="20473"/>
                  <a:pt x="957" y="20318"/>
                  <a:pt x="982" y="20293"/>
                </a:cubicBezTo>
                <a:cubicBezTo>
                  <a:pt x="1049" y="20229"/>
                  <a:pt x="1307" y="20561"/>
                  <a:pt x="1307" y="20712"/>
                </a:cubicBezTo>
                <a:cubicBezTo>
                  <a:pt x="1307" y="20818"/>
                  <a:pt x="1368" y="20832"/>
                  <a:pt x="1689" y="20797"/>
                </a:cubicBezTo>
                <a:cubicBezTo>
                  <a:pt x="1900" y="20773"/>
                  <a:pt x="2121" y="20739"/>
                  <a:pt x="2178" y="20724"/>
                </a:cubicBezTo>
                <a:cubicBezTo>
                  <a:pt x="2248" y="20705"/>
                  <a:pt x="2288" y="20751"/>
                  <a:pt x="2301" y="20862"/>
                </a:cubicBezTo>
                <a:cubicBezTo>
                  <a:pt x="2332" y="21108"/>
                  <a:pt x="2418" y="21213"/>
                  <a:pt x="2418" y="21005"/>
                </a:cubicBezTo>
                <a:cubicBezTo>
                  <a:pt x="2418" y="20719"/>
                  <a:pt x="2504" y="20720"/>
                  <a:pt x="2657" y="21005"/>
                </a:cubicBezTo>
                <a:cubicBezTo>
                  <a:pt x="2736" y="21152"/>
                  <a:pt x="2839" y="21296"/>
                  <a:pt x="2887" y="21327"/>
                </a:cubicBezTo>
                <a:cubicBezTo>
                  <a:pt x="3060" y="21440"/>
                  <a:pt x="3491" y="21398"/>
                  <a:pt x="3591" y="21259"/>
                </a:cubicBezTo>
                <a:cubicBezTo>
                  <a:pt x="3728" y="21066"/>
                  <a:pt x="3713" y="21008"/>
                  <a:pt x="3480" y="20823"/>
                </a:cubicBezTo>
                <a:cubicBezTo>
                  <a:pt x="3242" y="20635"/>
                  <a:pt x="3018" y="20207"/>
                  <a:pt x="3110" y="20119"/>
                </a:cubicBezTo>
                <a:cubicBezTo>
                  <a:pt x="3144" y="20086"/>
                  <a:pt x="3159" y="19920"/>
                  <a:pt x="3146" y="19721"/>
                </a:cubicBezTo>
                <a:cubicBezTo>
                  <a:pt x="3121" y="19365"/>
                  <a:pt x="3239" y="18285"/>
                  <a:pt x="3316" y="18165"/>
                </a:cubicBezTo>
                <a:cubicBezTo>
                  <a:pt x="3341" y="18126"/>
                  <a:pt x="3385" y="18165"/>
                  <a:pt x="3416" y="18254"/>
                </a:cubicBezTo>
                <a:cubicBezTo>
                  <a:pt x="3490" y="18468"/>
                  <a:pt x="3867" y="18550"/>
                  <a:pt x="4084" y="18399"/>
                </a:cubicBezTo>
                <a:cubicBezTo>
                  <a:pt x="4172" y="18338"/>
                  <a:pt x="4361" y="18263"/>
                  <a:pt x="4507" y="18232"/>
                </a:cubicBezTo>
                <a:cubicBezTo>
                  <a:pt x="5077" y="18112"/>
                  <a:pt x="5347" y="17756"/>
                  <a:pt x="4838" y="17794"/>
                </a:cubicBezTo>
                <a:cubicBezTo>
                  <a:pt x="4375" y="17829"/>
                  <a:pt x="4268" y="17687"/>
                  <a:pt x="4040" y="16734"/>
                </a:cubicBezTo>
                <a:cubicBezTo>
                  <a:pt x="3877" y="16051"/>
                  <a:pt x="3847" y="15815"/>
                  <a:pt x="3847" y="15271"/>
                </a:cubicBezTo>
                <a:cubicBezTo>
                  <a:pt x="3846" y="14882"/>
                  <a:pt x="3817" y="14536"/>
                  <a:pt x="3773" y="14407"/>
                </a:cubicBezTo>
                <a:cubicBezTo>
                  <a:pt x="3717" y="14238"/>
                  <a:pt x="3706" y="13862"/>
                  <a:pt x="3726" y="12683"/>
                </a:cubicBezTo>
                <a:cubicBezTo>
                  <a:pt x="3749" y="11388"/>
                  <a:pt x="3769" y="11105"/>
                  <a:pt x="3870" y="10682"/>
                </a:cubicBezTo>
                <a:cubicBezTo>
                  <a:pt x="3935" y="10412"/>
                  <a:pt x="4016" y="10024"/>
                  <a:pt x="4050" y="9820"/>
                </a:cubicBezTo>
                <a:cubicBezTo>
                  <a:pt x="4348" y="8038"/>
                  <a:pt x="4332" y="8261"/>
                  <a:pt x="4270" y="6881"/>
                </a:cubicBezTo>
                <a:cubicBezTo>
                  <a:pt x="4186" y="5015"/>
                  <a:pt x="4184" y="5004"/>
                  <a:pt x="3706" y="4527"/>
                </a:cubicBezTo>
                <a:cubicBezTo>
                  <a:pt x="3311" y="4133"/>
                  <a:pt x="3309" y="4128"/>
                  <a:pt x="3344" y="3835"/>
                </a:cubicBezTo>
                <a:cubicBezTo>
                  <a:pt x="3384" y="3501"/>
                  <a:pt x="3487" y="3296"/>
                  <a:pt x="3684" y="3150"/>
                </a:cubicBezTo>
                <a:cubicBezTo>
                  <a:pt x="3852" y="3025"/>
                  <a:pt x="3890" y="2636"/>
                  <a:pt x="3769" y="2273"/>
                </a:cubicBezTo>
                <a:cubicBezTo>
                  <a:pt x="3690" y="2036"/>
                  <a:pt x="3314" y="1591"/>
                  <a:pt x="3225" y="1629"/>
                </a:cubicBezTo>
                <a:cubicBezTo>
                  <a:pt x="3203" y="1638"/>
                  <a:pt x="3090" y="1621"/>
                  <a:pt x="2973" y="1590"/>
                </a:cubicBezTo>
                <a:cubicBezTo>
                  <a:pt x="2895" y="1570"/>
                  <a:pt x="2825" y="1562"/>
                  <a:pt x="2762" y="1566"/>
                </a:cubicBezTo>
                <a:close/>
                <a:moveTo>
                  <a:pt x="17750" y="12508"/>
                </a:moveTo>
                <a:cubicBezTo>
                  <a:pt x="17763" y="12503"/>
                  <a:pt x="17774" y="12530"/>
                  <a:pt x="17797" y="12615"/>
                </a:cubicBezTo>
                <a:cubicBezTo>
                  <a:pt x="17817" y="12687"/>
                  <a:pt x="17836" y="12791"/>
                  <a:pt x="17839" y="12847"/>
                </a:cubicBezTo>
                <a:cubicBezTo>
                  <a:pt x="17843" y="12903"/>
                  <a:pt x="17855" y="12984"/>
                  <a:pt x="17866" y="13026"/>
                </a:cubicBezTo>
                <a:cubicBezTo>
                  <a:pt x="17877" y="13069"/>
                  <a:pt x="17886" y="13126"/>
                  <a:pt x="17886" y="13155"/>
                </a:cubicBezTo>
                <a:cubicBezTo>
                  <a:pt x="17886" y="13183"/>
                  <a:pt x="17893" y="13214"/>
                  <a:pt x="17902" y="13222"/>
                </a:cubicBezTo>
                <a:cubicBezTo>
                  <a:pt x="17911" y="13231"/>
                  <a:pt x="17913" y="13280"/>
                  <a:pt x="17905" y="13334"/>
                </a:cubicBezTo>
                <a:cubicBezTo>
                  <a:pt x="17897" y="13391"/>
                  <a:pt x="17897" y="13438"/>
                  <a:pt x="17907" y="13448"/>
                </a:cubicBezTo>
                <a:cubicBezTo>
                  <a:pt x="17916" y="13457"/>
                  <a:pt x="17922" y="13490"/>
                  <a:pt x="17919" y="13523"/>
                </a:cubicBezTo>
                <a:cubicBezTo>
                  <a:pt x="17916" y="13555"/>
                  <a:pt x="17921" y="13600"/>
                  <a:pt x="17930" y="13622"/>
                </a:cubicBezTo>
                <a:cubicBezTo>
                  <a:pt x="17945" y="13658"/>
                  <a:pt x="17954" y="13734"/>
                  <a:pt x="17958" y="13842"/>
                </a:cubicBezTo>
                <a:cubicBezTo>
                  <a:pt x="17959" y="13865"/>
                  <a:pt x="17968" y="13967"/>
                  <a:pt x="17977" y="14065"/>
                </a:cubicBezTo>
                <a:cubicBezTo>
                  <a:pt x="17992" y="14230"/>
                  <a:pt x="18012" y="14565"/>
                  <a:pt x="18017" y="14767"/>
                </a:cubicBezTo>
                <a:cubicBezTo>
                  <a:pt x="18019" y="14813"/>
                  <a:pt x="18028" y="14857"/>
                  <a:pt x="18036" y="14867"/>
                </a:cubicBezTo>
                <a:cubicBezTo>
                  <a:pt x="18057" y="14891"/>
                  <a:pt x="18077" y="15344"/>
                  <a:pt x="18080" y="15833"/>
                </a:cubicBezTo>
                <a:cubicBezTo>
                  <a:pt x="18081" y="15980"/>
                  <a:pt x="18090" y="16107"/>
                  <a:pt x="18099" y="16116"/>
                </a:cubicBezTo>
                <a:cubicBezTo>
                  <a:pt x="18116" y="16133"/>
                  <a:pt x="18113" y="16258"/>
                  <a:pt x="18094" y="16288"/>
                </a:cubicBezTo>
                <a:cubicBezTo>
                  <a:pt x="18078" y="16313"/>
                  <a:pt x="18080" y="16584"/>
                  <a:pt x="18099" y="16753"/>
                </a:cubicBezTo>
                <a:cubicBezTo>
                  <a:pt x="18108" y="16837"/>
                  <a:pt x="18107" y="16903"/>
                  <a:pt x="18097" y="16922"/>
                </a:cubicBezTo>
                <a:cubicBezTo>
                  <a:pt x="18086" y="16943"/>
                  <a:pt x="18086" y="16974"/>
                  <a:pt x="18099" y="17010"/>
                </a:cubicBezTo>
                <a:cubicBezTo>
                  <a:pt x="18111" y="17046"/>
                  <a:pt x="18112" y="17071"/>
                  <a:pt x="18100" y="17082"/>
                </a:cubicBezTo>
                <a:cubicBezTo>
                  <a:pt x="18090" y="17091"/>
                  <a:pt x="18086" y="17143"/>
                  <a:pt x="18091" y="17196"/>
                </a:cubicBezTo>
                <a:cubicBezTo>
                  <a:pt x="18095" y="17249"/>
                  <a:pt x="18089" y="17324"/>
                  <a:pt x="18078" y="17365"/>
                </a:cubicBezTo>
                <a:cubicBezTo>
                  <a:pt x="18067" y="17407"/>
                  <a:pt x="18057" y="17447"/>
                  <a:pt x="18056" y="17455"/>
                </a:cubicBezTo>
                <a:cubicBezTo>
                  <a:pt x="18055" y="17463"/>
                  <a:pt x="18050" y="17483"/>
                  <a:pt x="18042" y="17501"/>
                </a:cubicBezTo>
                <a:cubicBezTo>
                  <a:pt x="18035" y="17519"/>
                  <a:pt x="18037" y="17542"/>
                  <a:pt x="18047" y="17552"/>
                </a:cubicBezTo>
                <a:cubicBezTo>
                  <a:pt x="18060" y="17564"/>
                  <a:pt x="18059" y="17581"/>
                  <a:pt x="18044" y="17610"/>
                </a:cubicBezTo>
                <a:cubicBezTo>
                  <a:pt x="18032" y="17633"/>
                  <a:pt x="18020" y="17668"/>
                  <a:pt x="18017" y="17685"/>
                </a:cubicBezTo>
                <a:cubicBezTo>
                  <a:pt x="18015" y="17703"/>
                  <a:pt x="18000" y="17785"/>
                  <a:pt x="17985" y="17869"/>
                </a:cubicBezTo>
                <a:cubicBezTo>
                  <a:pt x="17970" y="17954"/>
                  <a:pt x="17954" y="18079"/>
                  <a:pt x="17950" y="18145"/>
                </a:cubicBezTo>
                <a:cubicBezTo>
                  <a:pt x="17946" y="18212"/>
                  <a:pt x="17936" y="18271"/>
                  <a:pt x="17925" y="18276"/>
                </a:cubicBezTo>
                <a:cubicBezTo>
                  <a:pt x="17915" y="18281"/>
                  <a:pt x="17911" y="18300"/>
                  <a:pt x="17916" y="18320"/>
                </a:cubicBezTo>
                <a:cubicBezTo>
                  <a:pt x="17921" y="18339"/>
                  <a:pt x="17912" y="18446"/>
                  <a:pt x="17897" y="18557"/>
                </a:cubicBezTo>
                <a:cubicBezTo>
                  <a:pt x="17882" y="18668"/>
                  <a:pt x="17874" y="18765"/>
                  <a:pt x="17878" y="18772"/>
                </a:cubicBezTo>
                <a:cubicBezTo>
                  <a:pt x="17883" y="18780"/>
                  <a:pt x="17877" y="18802"/>
                  <a:pt x="17866" y="18823"/>
                </a:cubicBezTo>
                <a:cubicBezTo>
                  <a:pt x="17855" y="18844"/>
                  <a:pt x="17850" y="18869"/>
                  <a:pt x="17857" y="18879"/>
                </a:cubicBezTo>
                <a:cubicBezTo>
                  <a:pt x="17863" y="18889"/>
                  <a:pt x="17855" y="18922"/>
                  <a:pt x="17838" y="18951"/>
                </a:cubicBezTo>
                <a:cubicBezTo>
                  <a:pt x="17821" y="18981"/>
                  <a:pt x="17807" y="19042"/>
                  <a:pt x="17807" y="19090"/>
                </a:cubicBezTo>
                <a:cubicBezTo>
                  <a:pt x="17806" y="19137"/>
                  <a:pt x="17799" y="19192"/>
                  <a:pt x="17791" y="19211"/>
                </a:cubicBezTo>
                <a:cubicBezTo>
                  <a:pt x="17783" y="19230"/>
                  <a:pt x="17784" y="19247"/>
                  <a:pt x="17791" y="19247"/>
                </a:cubicBezTo>
                <a:cubicBezTo>
                  <a:pt x="17798" y="19247"/>
                  <a:pt x="17789" y="19272"/>
                  <a:pt x="17771" y="19303"/>
                </a:cubicBezTo>
                <a:cubicBezTo>
                  <a:pt x="17740" y="19356"/>
                  <a:pt x="17733" y="19378"/>
                  <a:pt x="17719" y="19508"/>
                </a:cubicBezTo>
                <a:cubicBezTo>
                  <a:pt x="17711" y="19583"/>
                  <a:pt x="17657" y="19731"/>
                  <a:pt x="17596" y="19843"/>
                </a:cubicBezTo>
                <a:cubicBezTo>
                  <a:pt x="17568" y="19893"/>
                  <a:pt x="17552" y="19935"/>
                  <a:pt x="17560" y="19935"/>
                </a:cubicBezTo>
                <a:cubicBezTo>
                  <a:pt x="17568" y="19935"/>
                  <a:pt x="17550" y="19973"/>
                  <a:pt x="17521" y="20019"/>
                </a:cubicBezTo>
                <a:cubicBezTo>
                  <a:pt x="17435" y="20159"/>
                  <a:pt x="17418" y="20164"/>
                  <a:pt x="17362" y="20065"/>
                </a:cubicBezTo>
                <a:cubicBezTo>
                  <a:pt x="17309" y="19973"/>
                  <a:pt x="17291" y="19859"/>
                  <a:pt x="17295" y="19617"/>
                </a:cubicBezTo>
                <a:cubicBezTo>
                  <a:pt x="17296" y="19493"/>
                  <a:pt x="17311" y="19259"/>
                  <a:pt x="17318" y="19259"/>
                </a:cubicBezTo>
                <a:cubicBezTo>
                  <a:pt x="17320" y="19259"/>
                  <a:pt x="17325" y="19204"/>
                  <a:pt x="17329" y="19136"/>
                </a:cubicBezTo>
                <a:cubicBezTo>
                  <a:pt x="17341" y="18936"/>
                  <a:pt x="17347" y="18877"/>
                  <a:pt x="17359" y="18833"/>
                </a:cubicBezTo>
                <a:cubicBezTo>
                  <a:pt x="17365" y="18810"/>
                  <a:pt x="17373" y="18734"/>
                  <a:pt x="17376" y="18666"/>
                </a:cubicBezTo>
                <a:cubicBezTo>
                  <a:pt x="17379" y="18597"/>
                  <a:pt x="17386" y="18531"/>
                  <a:pt x="17391" y="18516"/>
                </a:cubicBezTo>
                <a:cubicBezTo>
                  <a:pt x="17419" y="18444"/>
                  <a:pt x="17442" y="17553"/>
                  <a:pt x="17418" y="17516"/>
                </a:cubicBezTo>
                <a:cubicBezTo>
                  <a:pt x="17412" y="17506"/>
                  <a:pt x="17420" y="17479"/>
                  <a:pt x="17435" y="17453"/>
                </a:cubicBezTo>
                <a:cubicBezTo>
                  <a:pt x="17451" y="17426"/>
                  <a:pt x="17455" y="17399"/>
                  <a:pt x="17446" y="17390"/>
                </a:cubicBezTo>
                <a:cubicBezTo>
                  <a:pt x="17437" y="17381"/>
                  <a:pt x="17433" y="17319"/>
                  <a:pt x="17437" y="17254"/>
                </a:cubicBezTo>
                <a:cubicBezTo>
                  <a:pt x="17441" y="17189"/>
                  <a:pt x="17447" y="17025"/>
                  <a:pt x="17452" y="16888"/>
                </a:cubicBezTo>
                <a:cubicBezTo>
                  <a:pt x="17462" y="16605"/>
                  <a:pt x="17471" y="16453"/>
                  <a:pt x="17477" y="16433"/>
                </a:cubicBezTo>
                <a:cubicBezTo>
                  <a:pt x="17495" y="16375"/>
                  <a:pt x="17502" y="15893"/>
                  <a:pt x="17487" y="15731"/>
                </a:cubicBezTo>
                <a:cubicBezTo>
                  <a:pt x="17464" y="15487"/>
                  <a:pt x="17464" y="15416"/>
                  <a:pt x="17487" y="15387"/>
                </a:cubicBezTo>
                <a:cubicBezTo>
                  <a:pt x="17499" y="15371"/>
                  <a:pt x="17506" y="15332"/>
                  <a:pt x="17501" y="15302"/>
                </a:cubicBezTo>
                <a:cubicBezTo>
                  <a:pt x="17496" y="15273"/>
                  <a:pt x="17503" y="15228"/>
                  <a:pt x="17516" y="15203"/>
                </a:cubicBezTo>
                <a:cubicBezTo>
                  <a:pt x="17531" y="15176"/>
                  <a:pt x="17541" y="15083"/>
                  <a:pt x="17543" y="14971"/>
                </a:cubicBezTo>
                <a:cubicBezTo>
                  <a:pt x="17544" y="14868"/>
                  <a:pt x="17551" y="14773"/>
                  <a:pt x="17557" y="14758"/>
                </a:cubicBezTo>
                <a:cubicBezTo>
                  <a:pt x="17563" y="14742"/>
                  <a:pt x="17560" y="14723"/>
                  <a:pt x="17551" y="14714"/>
                </a:cubicBezTo>
                <a:cubicBezTo>
                  <a:pt x="17541" y="14705"/>
                  <a:pt x="17537" y="14677"/>
                  <a:pt x="17543" y="14654"/>
                </a:cubicBezTo>
                <a:cubicBezTo>
                  <a:pt x="17549" y="14630"/>
                  <a:pt x="17543" y="14581"/>
                  <a:pt x="17530" y="14545"/>
                </a:cubicBezTo>
                <a:cubicBezTo>
                  <a:pt x="17511" y="14487"/>
                  <a:pt x="17513" y="14470"/>
                  <a:pt x="17540" y="14424"/>
                </a:cubicBezTo>
                <a:cubicBezTo>
                  <a:pt x="17557" y="14394"/>
                  <a:pt x="17565" y="14358"/>
                  <a:pt x="17558" y="14341"/>
                </a:cubicBezTo>
                <a:cubicBezTo>
                  <a:pt x="17552" y="14324"/>
                  <a:pt x="17559" y="14278"/>
                  <a:pt x="17576" y="14239"/>
                </a:cubicBezTo>
                <a:cubicBezTo>
                  <a:pt x="17592" y="14201"/>
                  <a:pt x="17600" y="14163"/>
                  <a:pt x="17594" y="14155"/>
                </a:cubicBezTo>
                <a:cubicBezTo>
                  <a:pt x="17589" y="14146"/>
                  <a:pt x="17592" y="14125"/>
                  <a:pt x="17601" y="14109"/>
                </a:cubicBezTo>
                <a:cubicBezTo>
                  <a:pt x="17609" y="14092"/>
                  <a:pt x="17622" y="13923"/>
                  <a:pt x="17627" y="13733"/>
                </a:cubicBezTo>
                <a:cubicBezTo>
                  <a:pt x="17644" y="13168"/>
                  <a:pt x="17659" y="12909"/>
                  <a:pt x="17680" y="12857"/>
                </a:cubicBezTo>
                <a:cubicBezTo>
                  <a:pt x="17688" y="12838"/>
                  <a:pt x="17697" y="12764"/>
                  <a:pt x="17702" y="12692"/>
                </a:cubicBezTo>
                <a:cubicBezTo>
                  <a:pt x="17707" y="12621"/>
                  <a:pt x="17723" y="12544"/>
                  <a:pt x="17736" y="12523"/>
                </a:cubicBezTo>
                <a:cubicBezTo>
                  <a:pt x="17742" y="12514"/>
                  <a:pt x="17746" y="12510"/>
                  <a:pt x="17750" y="12508"/>
                </a:cubicBezTo>
                <a:close/>
                <a:moveTo>
                  <a:pt x="13359" y="14770"/>
                </a:moveTo>
                <a:cubicBezTo>
                  <a:pt x="13374" y="14769"/>
                  <a:pt x="13391" y="14772"/>
                  <a:pt x="13408" y="14777"/>
                </a:cubicBezTo>
                <a:cubicBezTo>
                  <a:pt x="13455" y="14792"/>
                  <a:pt x="13472" y="14815"/>
                  <a:pt x="13484" y="14879"/>
                </a:cubicBezTo>
                <a:cubicBezTo>
                  <a:pt x="13493" y="14924"/>
                  <a:pt x="13504" y="15226"/>
                  <a:pt x="13508" y="15552"/>
                </a:cubicBezTo>
                <a:cubicBezTo>
                  <a:pt x="13520" y="16553"/>
                  <a:pt x="13530" y="16834"/>
                  <a:pt x="13551" y="16932"/>
                </a:cubicBezTo>
                <a:cubicBezTo>
                  <a:pt x="13553" y="16940"/>
                  <a:pt x="13553" y="16988"/>
                  <a:pt x="13551" y="17041"/>
                </a:cubicBezTo>
                <a:cubicBezTo>
                  <a:pt x="13550" y="17094"/>
                  <a:pt x="13547" y="17204"/>
                  <a:pt x="13545" y="17283"/>
                </a:cubicBezTo>
                <a:cubicBezTo>
                  <a:pt x="13543" y="17363"/>
                  <a:pt x="13547" y="17442"/>
                  <a:pt x="13555" y="17460"/>
                </a:cubicBezTo>
                <a:cubicBezTo>
                  <a:pt x="13562" y="17478"/>
                  <a:pt x="13559" y="17508"/>
                  <a:pt x="13550" y="17525"/>
                </a:cubicBezTo>
                <a:cubicBezTo>
                  <a:pt x="13534" y="17555"/>
                  <a:pt x="13498" y="17789"/>
                  <a:pt x="13491" y="17908"/>
                </a:cubicBezTo>
                <a:cubicBezTo>
                  <a:pt x="13489" y="17938"/>
                  <a:pt x="13476" y="17992"/>
                  <a:pt x="13464" y="18027"/>
                </a:cubicBezTo>
                <a:cubicBezTo>
                  <a:pt x="13434" y="18113"/>
                  <a:pt x="13379" y="18111"/>
                  <a:pt x="13389" y="18024"/>
                </a:cubicBezTo>
                <a:cubicBezTo>
                  <a:pt x="13391" y="18011"/>
                  <a:pt x="13383" y="17984"/>
                  <a:pt x="13372" y="17964"/>
                </a:cubicBezTo>
                <a:cubicBezTo>
                  <a:pt x="13361" y="17943"/>
                  <a:pt x="13358" y="17914"/>
                  <a:pt x="13364" y="17898"/>
                </a:cubicBezTo>
                <a:cubicBezTo>
                  <a:pt x="13370" y="17883"/>
                  <a:pt x="13355" y="17811"/>
                  <a:pt x="13330" y="17738"/>
                </a:cubicBezTo>
                <a:cubicBezTo>
                  <a:pt x="13305" y="17666"/>
                  <a:pt x="13284" y="17592"/>
                  <a:pt x="13284" y="17574"/>
                </a:cubicBezTo>
                <a:cubicBezTo>
                  <a:pt x="13284" y="17556"/>
                  <a:pt x="13275" y="17505"/>
                  <a:pt x="13264" y="17462"/>
                </a:cubicBezTo>
                <a:cubicBezTo>
                  <a:pt x="13253" y="17420"/>
                  <a:pt x="13242" y="17355"/>
                  <a:pt x="13241" y="17317"/>
                </a:cubicBezTo>
                <a:cubicBezTo>
                  <a:pt x="13240" y="17279"/>
                  <a:pt x="13231" y="17228"/>
                  <a:pt x="13222" y="17206"/>
                </a:cubicBezTo>
                <a:cubicBezTo>
                  <a:pt x="13213" y="17183"/>
                  <a:pt x="13204" y="17128"/>
                  <a:pt x="13202" y="17082"/>
                </a:cubicBezTo>
                <a:cubicBezTo>
                  <a:pt x="13200" y="17037"/>
                  <a:pt x="13191" y="16944"/>
                  <a:pt x="13181" y="16876"/>
                </a:cubicBezTo>
                <a:cubicBezTo>
                  <a:pt x="13172" y="16809"/>
                  <a:pt x="13167" y="16729"/>
                  <a:pt x="13171" y="16700"/>
                </a:cubicBezTo>
                <a:cubicBezTo>
                  <a:pt x="13174" y="16670"/>
                  <a:pt x="13170" y="16631"/>
                  <a:pt x="13161" y="16615"/>
                </a:cubicBezTo>
                <a:cubicBezTo>
                  <a:pt x="13152" y="16599"/>
                  <a:pt x="13146" y="16556"/>
                  <a:pt x="13146" y="16518"/>
                </a:cubicBezTo>
                <a:cubicBezTo>
                  <a:pt x="13145" y="16422"/>
                  <a:pt x="13122" y="16112"/>
                  <a:pt x="13100" y="15910"/>
                </a:cubicBezTo>
                <a:cubicBezTo>
                  <a:pt x="13090" y="15815"/>
                  <a:pt x="13081" y="15750"/>
                  <a:pt x="13061" y="15629"/>
                </a:cubicBezTo>
                <a:cubicBezTo>
                  <a:pt x="13056" y="15595"/>
                  <a:pt x="13050" y="15551"/>
                  <a:pt x="13047" y="15532"/>
                </a:cubicBezTo>
                <a:cubicBezTo>
                  <a:pt x="13045" y="15514"/>
                  <a:pt x="13037" y="15490"/>
                  <a:pt x="13030" y="15479"/>
                </a:cubicBezTo>
                <a:cubicBezTo>
                  <a:pt x="13023" y="15469"/>
                  <a:pt x="13018" y="15436"/>
                  <a:pt x="13018" y="15407"/>
                </a:cubicBezTo>
                <a:cubicBezTo>
                  <a:pt x="13018" y="15377"/>
                  <a:pt x="13006" y="15321"/>
                  <a:pt x="12993" y="15281"/>
                </a:cubicBezTo>
                <a:cubicBezTo>
                  <a:pt x="12950" y="15157"/>
                  <a:pt x="12897" y="14960"/>
                  <a:pt x="12891" y="14903"/>
                </a:cubicBezTo>
                <a:cubicBezTo>
                  <a:pt x="12886" y="14855"/>
                  <a:pt x="12896" y="14851"/>
                  <a:pt x="12986" y="14850"/>
                </a:cubicBezTo>
                <a:cubicBezTo>
                  <a:pt x="13042" y="14849"/>
                  <a:pt x="13093" y="14839"/>
                  <a:pt x="13100" y="14828"/>
                </a:cubicBezTo>
                <a:cubicBezTo>
                  <a:pt x="13107" y="14817"/>
                  <a:pt x="13158" y="14808"/>
                  <a:pt x="13213" y="14809"/>
                </a:cubicBezTo>
                <a:cubicBezTo>
                  <a:pt x="13268" y="14808"/>
                  <a:pt x="13320" y="14796"/>
                  <a:pt x="13330" y="14782"/>
                </a:cubicBezTo>
                <a:cubicBezTo>
                  <a:pt x="13334" y="14775"/>
                  <a:pt x="13345" y="14771"/>
                  <a:pt x="13359" y="1477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19.jpeg" descr="CULC Framework.082.jpeg"/>
          <p:cNvPicPr>
            <a:picLocks noChangeAspect="1"/>
          </p:cNvPicPr>
          <p:nvPr/>
        </p:nvPicPr>
        <p:blipFill>
          <a:blip r:embed="rId2">
            <a:extLst/>
          </a:blip>
          <a:srcRect t="31894"/>
          <a:stretch>
            <a:fillRect/>
          </a:stretch>
        </p:blipFill>
        <p:spPr>
          <a:xfrm>
            <a:off x="0" y="1914065"/>
            <a:ext cx="9144000" cy="545925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32390" y="213682"/>
            <a:ext cx="8901161" cy="263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defRPr sz="81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algn="ctr"/>
            <a:r>
              <a:rPr lang="en-US" dirty="0" smtClean="0"/>
              <a:t>M</a:t>
            </a:r>
            <a:r>
              <a:rPr dirty="0" smtClean="0"/>
              <a:t>ap</a:t>
            </a:r>
            <a:r>
              <a:rPr lang="en-US" dirty="0" smtClean="0"/>
              <a:t> the closest</a:t>
            </a:r>
            <a:r>
              <a:rPr dirty="0" smtClean="0"/>
              <a:t> relationships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-77088" y="-80286"/>
            <a:ext cx="9298176" cy="7018571"/>
          </a:xfrm>
          <a:prstGeom prst="rect">
            <a:avLst/>
          </a:prstGeom>
          <a:solidFill>
            <a:srgbClr val="232323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72" name="image19.jpeg" descr="CULC Framework.082.jpeg"/>
          <p:cNvPicPr>
            <a:picLocks noChangeAspect="1"/>
          </p:cNvPicPr>
          <p:nvPr/>
        </p:nvPicPr>
        <p:blipFill>
          <a:blip r:embed="rId2">
            <a:extLst/>
          </a:blip>
          <a:srcRect l="2083" t="40742" r="2638" b="10553"/>
          <a:stretch>
            <a:fillRect/>
          </a:stretch>
        </p:blipFill>
        <p:spPr>
          <a:xfrm>
            <a:off x="190500" y="2794148"/>
            <a:ext cx="8712200" cy="334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55" y="0"/>
                </a:moveTo>
                <a:lnTo>
                  <a:pt x="8155" y="1186"/>
                </a:lnTo>
                <a:cubicBezTo>
                  <a:pt x="8155" y="2044"/>
                  <a:pt x="8166" y="2390"/>
                  <a:pt x="8194" y="2438"/>
                </a:cubicBezTo>
                <a:cubicBezTo>
                  <a:pt x="8216" y="2475"/>
                  <a:pt x="8482" y="2523"/>
                  <a:pt x="8785" y="2546"/>
                </a:cubicBezTo>
                <a:lnTo>
                  <a:pt x="9336" y="2587"/>
                </a:lnTo>
                <a:lnTo>
                  <a:pt x="9336" y="4106"/>
                </a:lnTo>
                <a:lnTo>
                  <a:pt x="9336" y="5626"/>
                </a:lnTo>
                <a:lnTo>
                  <a:pt x="9262" y="5603"/>
                </a:lnTo>
                <a:lnTo>
                  <a:pt x="9187" y="5582"/>
                </a:lnTo>
                <a:lnTo>
                  <a:pt x="9255" y="5883"/>
                </a:lnTo>
                <a:cubicBezTo>
                  <a:pt x="9292" y="6047"/>
                  <a:pt x="9316" y="6228"/>
                  <a:pt x="9308" y="6283"/>
                </a:cubicBezTo>
                <a:cubicBezTo>
                  <a:pt x="9300" y="6341"/>
                  <a:pt x="9197" y="6405"/>
                  <a:pt x="9061" y="6437"/>
                </a:cubicBezTo>
                <a:cubicBezTo>
                  <a:pt x="8799" y="6499"/>
                  <a:pt x="8208" y="6752"/>
                  <a:pt x="7996" y="6894"/>
                </a:cubicBezTo>
                <a:cubicBezTo>
                  <a:pt x="7676" y="7108"/>
                  <a:pt x="7285" y="7562"/>
                  <a:pt x="7141" y="7887"/>
                </a:cubicBezTo>
                <a:cubicBezTo>
                  <a:pt x="6613" y="9071"/>
                  <a:pt x="7163" y="10358"/>
                  <a:pt x="8454" y="10962"/>
                </a:cubicBezTo>
                <a:cubicBezTo>
                  <a:pt x="8834" y="11139"/>
                  <a:pt x="9627" y="11270"/>
                  <a:pt x="10136" y="11239"/>
                </a:cubicBezTo>
                <a:lnTo>
                  <a:pt x="10589" y="11211"/>
                </a:lnTo>
                <a:lnTo>
                  <a:pt x="10624" y="11580"/>
                </a:lnTo>
                <a:cubicBezTo>
                  <a:pt x="10653" y="11889"/>
                  <a:pt x="10671" y="11952"/>
                  <a:pt x="10736" y="11960"/>
                </a:cubicBezTo>
                <a:cubicBezTo>
                  <a:pt x="10842" y="11974"/>
                  <a:pt x="11313" y="13298"/>
                  <a:pt x="11265" y="13449"/>
                </a:cubicBezTo>
                <a:cubicBezTo>
                  <a:pt x="11242" y="13523"/>
                  <a:pt x="11091" y="13551"/>
                  <a:pt x="10716" y="13551"/>
                </a:cubicBezTo>
                <a:lnTo>
                  <a:pt x="10200" y="13551"/>
                </a:lnTo>
                <a:lnTo>
                  <a:pt x="10209" y="14763"/>
                </a:lnTo>
                <a:lnTo>
                  <a:pt x="10217" y="15974"/>
                </a:lnTo>
                <a:lnTo>
                  <a:pt x="10584" y="15997"/>
                </a:lnTo>
                <a:cubicBezTo>
                  <a:pt x="10897" y="16017"/>
                  <a:pt x="10957" y="16042"/>
                  <a:pt x="11004" y="16177"/>
                </a:cubicBezTo>
                <a:cubicBezTo>
                  <a:pt x="11056" y="16329"/>
                  <a:pt x="11052" y="16344"/>
                  <a:pt x="10890" y="16613"/>
                </a:cubicBezTo>
                <a:cubicBezTo>
                  <a:pt x="10797" y="16767"/>
                  <a:pt x="10499" y="17213"/>
                  <a:pt x="10227" y="17604"/>
                </a:cubicBezTo>
                <a:lnTo>
                  <a:pt x="9732" y="18315"/>
                </a:lnTo>
                <a:lnTo>
                  <a:pt x="8943" y="18315"/>
                </a:lnTo>
                <a:lnTo>
                  <a:pt x="8153" y="18315"/>
                </a:lnTo>
                <a:lnTo>
                  <a:pt x="8162" y="19526"/>
                </a:lnTo>
                <a:lnTo>
                  <a:pt x="8171" y="20738"/>
                </a:lnTo>
                <a:lnTo>
                  <a:pt x="9588" y="20738"/>
                </a:lnTo>
                <a:lnTo>
                  <a:pt x="11005" y="20738"/>
                </a:lnTo>
                <a:lnTo>
                  <a:pt x="11014" y="19526"/>
                </a:lnTo>
                <a:lnTo>
                  <a:pt x="11022" y="18317"/>
                </a:lnTo>
                <a:lnTo>
                  <a:pt x="10543" y="18294"/>
                </a:lnTo>
                <a:cubicBezTo>
                  <a:pt x="10205" y="18278"/>
                  <a:pt x="10061" y="18243"/>
                  <a:pt x="10052" y="18174"/>
                </a:cubicBezTo>
                <a:cubicBezTo>
                  <a:pt x="10045" y="18119"/>
                  <a:pt x="10123" y="17963"/>
                  <a:pt x="10223" y="17825"/>
                </a:cubicBezTo>
                <a:cubicBezTo>
                  <a:pt x="10324" y="17687"/>
                  <a:pt x="10449" y="17509"/>
                  <a:pt x="10501" y="17429"/>
                </a:cubicBezTo>
                <a:cubicBezTo>
                  <a:pt x="10947" y="16747"/>
                  <a:pt x="11088" y="16578"/>
                  <a:pt x="11172" y="16626"/>
                </a:cubicBezTo>
                <a:cubicBezTo>
                  <a:pt x="11248" y="16670"/>
                  <a:pt x="11270" y="16637"/>
                  <a:pt x="11337" y="16367"/>
                </a:cubicBezTo>
                <a:cubicBezTo>
                  <a:pt x="11409" y="16079"/>
                  <a:pt x="11427" y="16054"/>
                  <a:pt x="11582" y="16031"/>
                </a:cubicBezTo>
                <a:cubicBezTo>
                  <a:pt x="11783" y="16001"/>
                  <a:pt x="11847" y="16109"/>
                  <a:pt x="11833" y="16459"/>
                </a:cubicBezTo>
                <a:cubicBezTo>
                  <a:pt x="11826" y="16657"/>
                  <a:pt x="11837" y="16715"/>
                  <a:pt x="11886" y="16739"/>
                </a:cubicBezTo>
                <a:cubicBezTo>
                  <a:pt x="11984" y="16786"/>
                  <a:pt x="12042" y="16956"/>
                  <a:pt x="12299" y="17958"/>
                </a:cubicBezTo>
                <a:cubicBezTo>
                  <a:pt x="12438" y="18504"/>
                  <a:pt x="12530" y="18942"/>
                  <a:pt x="12520" y="19013"/>
                </a:cubicBezTo>
                <a:cubicBezTo>
                  <a:pt x="12505" y="19114"/>
                  <a:pt x="12410" y="19136"/>
                  <a:pt x="11966" y="19136"/>
                </a:cubicBezTo>
                <a:lnTo>
                  <a:pt x="11430" y="19136"/>
                </a:lnTo>
                <a:lnTo>
                  <a:pt x="11430" y="20368"/>
                </a:lnTo>
                <a:lnTo>
                  <a:pt x="11430" y="21600"/>
                </a:lnTo>
                <a:lnTo>
                  <a:pt x="12847" y="21600"/>
                </a:lnTo>
                <a:lnTo>
                  <a:pt x="14264" y="21600"/>
                </a:lnTo>
                <a:lnTo>
                  <a:pt x="14264" y="20368"/>
                </a:lnTo>
                <a:lnTo>
                  <a:pt x="14264" y="19139"/>
                </a:lnTo>
                <a:lnTo>
                  <a:pt x="13470" y="19116"/>
                </a:lnTo>
                <a:lnTo>
                  <a:pt x="12676" y="19095"/>
                </a:lnTo>
                <a:lnTo>
                  <a:pt x="12364" y="17868"/>
                </a:lnTo>
                <a:cubicBezTo>
                  <a:pt x="12071" y="16725"/>
                  <a:pt x="12055" y="16636"/>
                  <a:pt x="12109" y="16534"/>
                </a:cubicBezTo>
                <a:cubicBezTo>
                  <a:pt x="12165" y="16427"/>
                  <a:pt x="12164" y="16420"/>
                  <a:pt x="12108" y="16313"/>
                </a:cubicBezTo>
                <a:cubicBezTo>
                  <a:pt x="11984" y="16076"/>
                  <a:pt x="12084" y="16015"/>
                  <a:pt x="12580" y="16015"/>
                </a:cubicBezTo>
                <a:lnTo>
                  <a:pt x="13065" y="16015"/>
                </a:lnTo>
                <a:lnTo>
                  <a:pt x="13177" y="16272"/>
                </a:lnTo>
                <a:cubicBezTo>
                  <a:pt x="13278" y="16502"/>
                  <a:pt x="13298" y="16519"/>
                  <a:pt x="13363" y="16428"/>
                </a:cubicBezTo>
                <a:cubicBezTo>
                  <a:pt x="13424" y="16343"/>
                  <a:pt x="13495" y="16361"/>
                  <a:pt x="13795" y="16544"/>
                </a:cubicBezTo>
                <a:cubicBezTo>
                  <a:pt x="13992" y="16664"/>
                  <a:pt x="14175" y="16793"/>
                  <a:pt x="14201" y="16829"/>
                </a:cubicBezTo>
                <a:cubicBezTo>
                  <a:pt x="14227" y="16865"/>
                  <a:pt x="14252" y="17034"/>
                  <a:pt x="14258" y="17211"/>
                </a:cubicBezTo>
                <a:cubicBezTo>
                  <a:pt x="14263" y="17387"/>
                  <a:pt x="14285" y="17560"/>
                  <a:pt x="14305" y="17594"/>
                </a:cubicBezTo>
                <a:cubicBezTo>
                  <a:pt x="14325" y="17627"/>
                  <a:pt x="14953" y="17655"/>
                  <a:pt x="15698" y="17655"/>
                </a:cubicBezTo>
                <a:cubicBezTo>
                  <a:pt x="16711" y="17656"/>
                  <a:pt x="17063" y="17631"/>
                  <a:pt x="17091" y="17558"/>
                </a:cubicBezTo>
                <a:cubicBezTo>
                  <a:pt x="17117" y="17490"/>
                  <a:pt x="17129" y="17089"/>
                  <a:pt x="17129" y="16285"/>
                </a:cubicBezTo>
                <a:lnTo>
                  <a:pt x="17129" y="15112"/>
                </a:lnTo>
                <a:lnTo>
                  <a:pt x="15696" y="15112"/>
                </a:lnTo>
                <a:lnTo>
                  <a:pt x="14264" y="15112"/>
                </a:lnTo>
                <a:lnTo>
                  <a:pt x="14264" y="15812"/>
                </a:lnTo>
                <a:cubicBezTo>
                  <a:pt x="14264" y="16317"/>
                  <a:pt x="14252" y="16524"/>
                  <a:pt x="14222" y="16554"/>
                </a:cubicBezTo>
                <a:cubicBezTo>
                  <a:pt x="14199" y="16577"/>
                  <a:pt x="14019" y="16493"/>
                  <a:pt x="13821" y="16367"/>
                </a:cubicBezTo>
                <a:cubicBezTo>
                  <a:pt x="13519" y="16175"/>
                  <a:pt x="13462" y="16114"/>
                  <a:pt x="13466" y="15987"/>
                </a:cubicBezTo>
                <a:cubicBezTo>
                  <a:pt x="13470" y="15853"/>
                  <a:pt x="13449" y="15839"/>
                  <a:pt x="13277" y="15864"/>
                </a:cubicBezTo>
                <a:lnTo>
                  <a:pt x="13083" y="15892"/>
                </a:lnTo>
                <a:lnTo>
                  <a:pt x="13075" y="14906"/>
                </a:lnTo>
                <a:cubicBezTo>
                  <a:pt x="13071" y="14364"/>
                  <a:pt x="13060" y="13838"/>
                  <a:pt x="13051" y="13736"/>
                </a:cubicBezTo>
                <a:lnTo>
                  <a:pt x="13035" y="13551"/>
                </a:lnTo>
                <a:lnTo>
                  <a:pt x="12252" y="13551"/>
                </a:lnTo>
                <a:lnTo>
                  <a:pt x="11470" y="13551"/>
                </a:lnTo>
                <a:lnTo>
                  <a:pt x="11282" y="12997"/>
                </a:lnTo>
                <a:cubicBezTo>
                  <a:pt x="10870" y="11782"/>
                  <a:pt x="10884" y="11835"/>
                  <a:pt x="10927" y="11701"/>
                </a:cubicBezTo>
                <a:cubicBezTo>
                  <a:pt x="10949" y="11633"/>
                  <a:pt x="10961" y="11565"/>
                  <a:pt x="10954" y="11552"/>
                </a:cubicBezTo>
                <a:cubicBezTo>
                  <a:pt x="10948" y="11539"/>
                  <a:pt x="10902" y="11466"/>
                  <a:pt x="10854" y="11388"/>
                </a:cubicBezTo>
                <a:cubicBezTo>
                  <a:pt x="10806" y="11309"/>
                  <a:pt x="10774" y="11214"/>
                  <a:pt x="10782" y="11177"/>
                </a:cubicBezTo>
                <a:cubicBezTo>
                  <a:pt x="10791" y="11141"/>
                  <a:pt x="10908" y="11064"/>
                  <a:pt x="11043" y="11008"/>
                </a:cubicBezTo>
                <a:cubicBezTo>
                  <a:pt x="11733" y="10719"/>
                  <a:pt x="12294" y="10155"/>
                  <a:pt x="12509" y="9535"/>
                </a:cubicBezTo>
                <a:cubicBezTo>
                  <a:pt x="12716" y="8938"/>
                  <a:pt x="12705" y="8538"/>
                  <a:pt x="12465" y="7949"/>
                </a:cubicBezTo>
                <a:cubicBezTo>
                  <a:pt x="12134" y="7136"/>
                  <a:pt x="11313" y="6567"/>
                  <a:pt x="10233" y="6401"/>
                </a:cubicBezTo>
                <a:cubicBezTo>
                  <a:pt x="9947" y="6357"/>
                  <a:pt x="9674" y="6343"/>
                  <a:pt x="9626" y="6370"/>
                </a:cubicBezTo>
                <a:cubicBezTo>
                  <a:pt x="9576" y="6398"/>
                  <a:pt x="9519" y="6376"/>
                  <a:pt x="9492" y="6319"/>
                </a:cubicBezTo>
                <a:cubicBezTo>
                  <a:pt x="9452" y="6232"/>
                  <a:pt x="9454" y="6186"/>
                  <a:pt x="9509" y="5954"/>
                </a:cubicBezTo>
                <a:cubicBezTo>
                  <a:pt x="9589" y="5617"/>
                  <a:pt x="9588" y="5581"/>
                  <a:pt x="9501" y="5605"/>
                </a:cubicBezTo>
                <a:lnTo>
                  <a:pt x="9430" y="5626"/>
                </a:lnTo>
                <a:lnTo>
                  <a:pt x="9430" y="4106"/>
                </a:lnTo>
                <a:lnTo>
                  <a:pt x="9430" y="2587"/>
                </a:lnTo>
                <a:lnTo>
                  <a:pt x="10186" y="2546"/>
                </a:lnTo>
                <a:cubicBezTo>
                  <a:pt x="10602" y="2523"/>
                  <a:pt x="10959" y="2475"/>
                  <a:pt x="10981" y="2438"/>
                </a:cubicBezTo>
                <a:cubicBezTo>
                  <a:pt x="11010" y="2390"/>
                  <a:pt x="11020" y="2044"/>
                  <a:pt x="11020" y="1186"/>
                </a:cubicBezTo>
                <a:lnTo>
                  <a:pt x="11020" y="0"/>
                </a:lnTo>
                <a:lnTo>
                  <a:pt x="9588" y="0"/>
                </a:lnTo>
                <a:lnTo>
                  <a:pt x="8155" y="0"/>
                </a:lnTo>
                <a:close/>
                <a:moveTo>
                  <a:pt x="14487" y="739"/>
                </a:moveTo>
                <a:cubicBezTo>
                  <a:pt x="13227" y="739"/>
                  <a:pt x="13071" y="752"/>
                  <a:pt x="13054" y="867"/>
                </a:cubicBezTo>
                <a:cubicBezTo>
                  <a:pt x="13044" y="939"/>
                  <a:pt x="13036" y="1287"/>
                  <a:pt x="13036" y="1640"/>
                </a:cubicBezTo>
                <a:lnTo>
                  <a:pt x="13036" y="2282"/>
                </a:lnTo>
                <a:lnTo>
                  <a:pt x="12326" y="4024"/>
                </a:lnTo>
                <a:cubicBezTo>
                  <a:pt x="11728" y="5492"/>
                  <a:pt x="11609" y="5748"/>
                  <a:pt x="11569" y="5662"/>
                </a:cubicBezTo>
                <a:cubicBezTo>
                  <a:pt x="11512" y="5537"/>
                  <a:pt x="11507" y="5552"/>
                  <a:pt x="11469" y="5913"/>
                </a:cubicBezTo>
                <a:cubicBezTo>
                  <a:pt x="11423" y="6360"/>
                  <a:pt x="11443" y="6411"/>
                  <a:pt x="11605" y="6267"/>
                </a:cubicBezTo>
                <a:cubicBezTo>
                  <a:pt x="11760" y="6129"/>
                  <a:pt x="11796" y="6035"/>
                  <a:pt x="11751" y="5888"/>
                </a:cubicBezTo>
                <a:cubicBezTo>
                  <a:pt x="11730" y="5817"/>
                  <a:pt x="11890" y="5380"/>
                  <a:pt x="12311" y="4353"/>
                </a:cubicBezTo>
                <a:cubicBezTo>
                  <a:pt x="12636" y="3562"/>
                  <a:pt x="12925" y="2903"/>
                  <a:pt x="12955" y="2887"/>
                </a:cubicBezTo>
                <a:cubicBezTo>
                  <a:pt x="12988" y="2870"/>
                  <a:pt x="13015" y="2924"/>
                  <a:pt x="13026" y="3031"/>
                </a:cubicBezTo>
                <a:cubicBezTo>
                  <a:pt x="13035" y="3126"/>
                  <a:pt x="13073" y="3223"/>
                  <a:pt x="13110" y="3247"/>
                </a:cubicBezTo>
                <a:cubicBezTo>
                  <a:pt x="13147" y="3270"/>
                  <a:pt x="13786" y="3280"/>
                  <a:pt x="14530" y="3267"/>
                </a:cubicBezTo>
                <a:lnTo>
                  <a:pt x="15882" y="3244"/>
                </a:lnTo>
                <a:lnTo>
                  <a:pt x="15901" y="3039"/>
                </a:lnTo>
                <a:cubicBezTo>
                  <a:pt x="15927" y="2748"/>
                  <a:pt x="16029" y="2738"/>
                  <a:pt x="16152" y="3013"/>
                </a:cubicBezTo>
                <a:cubicBezTo>
                  <a:pt x="16208" y="3140"/>
                  <a:pt x="16546" y="3817"/>
                  <a:pt x="16903" y="4517"/>
                </a:cubicBezTo>
                <a:cubicBezTo>
                  <a:pt x="17366" y="5427"/>
                  <a:pt x="17556" y="5847"/>
                  <a:pt x="17570" y="5993"/>
                </a:cubicBezTo>
                <a:cubicBezTo>
                  <a:pt x="17582" y="6128"/>
                  <a:pt x="17619" y="6222"/>
                  <a:pt x="17681" y="6270"/>
                </a:cubicBezTo>
                <a:cubicBezTo>
                  <a:pt x="17901" y="6441"/>
                  <a:pt x="17916" y="6474"/>
                  <a:pt x="17916" y="6760"/>
                </a:cubicBezTo>
                <a:cubicBezTo>
                  <a:pt x="17916" y="6912"/>
                  <a:pt x="17908" y="7055"/>
                  <a:pt x="17898" y="7081"/>
                </a:cubicBezTo>
                <a:cubicBezTo>
                  <a:pt x="17888" y="7107"/>
                  <a:pt x="17816" y="7056"/>
                  <a:pt x="17738" y="6966"/>
                </a:cubicBezTo>
                <a:lnTo>
                  <a:pt x="17595" y="6801"/>
                </a:lnTo>
                <a:lnTo>
                  <a:pt x="17549" y="6973"/>
                </a:lnTo>
                <a:cubicBezTo>
                  <a:pt x="17506" y="7134"/>
                  <a:pt x="17474" y="7145"/>
                  <a:pt x="17030" y="7145"/>
                </a:cubicBezTo>
                <a:cubicBezTo>
                  <a:pt x="16765" y="7145"/>
                  <a:pt x="16531" y="7108"/>
                  <a:pt x="16497" y="7061"/>
                </a:cubicBezTo>
                <a:cubicBezTo>
                  <a:pt x="16446" y="6989"/>
                  <a:pt x="16436" y="6885"/>
                  <a:pt x="16436" y="6404"/>
                </a:cubicBezTo>
                <a:lnTo>
                  <a:pt x="16436" y="5831"/>
                </a:lnTo>
                <a:lnTo>
                  <a:pt x="15019" y="5831"/>
                </a:lnTo>
                <a:lnTo>
                  <a:pt x="13602" y="5831"/>
                </a:lnTo>
                <a:lnTo>
                  <a:pt x="13602" y="7063"/>
                </a:lnTo>
                <a:lnTo>
                  <a:pt x="13602" y="8295"/>
                </a:lnTo>
                <a:lnTo>
                  <a:pt x="15019" y="8295"/>
                </a:lnTo>
                <a:lnTo>
                  <a:pt x="16436" y="8295"/>
                </a:lnTo>
                <a:lnTo>
                  <a:pt x="16436" y="7961"/>
                </a:lnTo>
                <a:cubicBezTo>
                  <a:pt x="16436" y="7312"/>
                  <a:pt x="16438" y="7310"/>
                  <a:pt x="16994" y="7310"/>
                </a:cubicBezTo>
                <a:cubicBezTo>
                  <a:pt x="17404" y="7310"/>
                  <a:pt x="17495" y="7332"/>
                  <a:pt x="17542" y="7443"/>
                </a:cubicBezTo>
                <a:cubicBezTo>
                  <a:pt x="17594" y="7566"/>
                  <a:pt x="17609" y="7565"/>
                  <a:pt x="17731" y="7438"/>
                </a:cubicBezTo>
                <a:cubicBezTo>
                  <a:pt x="17886" y="7276"/>
                  <a:pt x="17924" y="7340"/>
                  <a:pt x="17910" y="7730"/>
                </a:cubicBezTo>
                <a:cubicBezTo>
                  <a:pt x="17901" y="7966"/>
                  <a:pt x="17878" y="8037"/>
                  <a:pt x="17752" y="8215"/>
                </a:cubicBezTo>
                <a:cubicBezTo>
                  <a:pt x="17616" y="8407"/>
                  <a:pt x="17607" y="8438"/>
                  <a:pt x="17652" y="8557"/>
                </a:cubicBezTo>
                <a:cubicBezTo>
                  <a:pt x="17711" y="8709"/>
                  <a:pt x="17692" y="8804"/>
                  <a:pt x="17308" y="10266"/>
                </a:cubicBezTo>
                <a:lnTo>
                  <a:pt x="17082" y="11129"/>
                </a:lnTo>
                <a:lnTo>
                  <a:pt x="15673" y="11149"/>
                </a:lnTo>
                <a:lnTo>
                  <a:pt x="14264" y="11170"/>
                </a:lnTo>
                <a:lnTo>
                  <a:pt x="14264" y="11411"/>
                </a:lnTo>
                <a:cubicBezTo>
                  <a:pt x="14264" y="11543"/>
                  <a:pt x="14250" y="11673"/>
                  <a:pt x="14233" y="11701"/>
                </a:cubicBezTo>
                <a:cubicBezTo>
                  <a:pt x="14216" y="11728"/>
                  <a:pt x="14078" y="11572"/>
                  <a:pt x="13926" y="11352"/>
                </a:cubicBezTo>
                <a:cubicBezTo>
                  <a:pt x="13036" y="10061"/>
                  <a:pt x="13002" y="10003"/>
                  <a:pt x="13020" y="9856"/>
                </a:cubicBezTo>
                <a:cubicBezTo>
                  <a:pt x="13033" y="9744"/>
                  <a:pt x="13015" y="9700"/>
                  <a:pt x="12938" y="9660"/>
                </a:cubicBezTo>
                <a:cubicBezTo>
                  <a:pt x="12789" y="9583"/>
                  <a:pt x="12689" y="9598"/>
                  <a:pt x="12689" y="9699"/>
                </a:cubicBezTo>
                <a:cubicBezTo>
                  <a:pt x="12689" y="9748"/>
                  <a:pt x="12714" y="9897"/>
                  <a:pt x="12744" y="10030"/>
                </a:cubicBezTo>
                <a:cubicBezTo>
                  <a:pt x="12787" y="10220"/>
                  <a:pt x="12814" y="10262"/>
                  <a:pt x="12871" y="10225"/>
                </a:cubicBezTo>
                <a:cubicBezTo>
                  <a:pt x="12957" y="10169"/>
                  <a:pt x="13054" y="10291"/>
                  <a:pt x="13752" y="11326"/>
                </a:cubicBezTo>
                <a:lnTo>
                  <a:pt x="14264" y="12086"/>
                </a:lnTo>
                <a:lnTo>
                  <a:pt x="14264" y="12804"/>
                </a:lnTo>
                <a:cubicBezTo>
                  <a:pt x="14264" y="13200"/>
                  <a:pt x="14274" y="13547"/>
                  <a:pt x="14285" y="13577"/>
                </a:cubicBezTo>
                <a:cubicBezTo>
                  <a:pt x="14297" y="13607"/>
                  <a:pt x="15576" y="13624"/>
                  <a:pt x="17127" y="13613"/>
                </a:cubicBezTo>
                <a:lnTo>
                  <a:pt x="19947" y="13592"/>
                </a:lnTo>
                <a:lnTo>
                  <a:pt x="19956" y="12381"/>
                </a:lnTo>
                <a:lnTo>
                  <a:pt x="19965" y="11170"/>
                </a:lnTo>
                <a:lnTo>
                  <a:pt x="18602" y="11149"/>
                </a:lnTo>
                <a:cubicBezTo>
                  <a:pt x="17345" y="11129"/>
                  <a:pt x="17239" y="11118"/>
                  <a:pt x="17243" y="10990"/>
                </a:cubicBezTo>
                <a:cubicBezTo>
                  <a:pt x="17247" y="10842"/>
                  <a:pt x="17629" y="9284"/>
                  <a:pt x="17737" y="8973"/>
                </a:cubicBezTo>
                <a:cubicBezTo>
                  <a:pt x="17772" y="8871"/>
                  <a:pt x="17833" y="8788"/>
                  <a:pt x="17873" y="8788"/>
                </a:cubicBezTo>
                <a:cubicBezTo>
                  <a:pt x="17934" y="8788"/>
                  <a:pt x="17945" y="8739"/>
                  <a:pt x="17953" y="8439"/>
                </a:cubicBezTo>
                <a:lnTo>
                  <a:pt x="17963" y="8090"/>
                </a:lnTo>
                <a:lnTo>
                  <a:pt x="19782" y="8067"/>
                </a:lnTo>
                <a:lnTo>
                  <a:pt x="21600" y="8046"/>
                </a:lnTo>
                <a:lnTo>
                  <a:pt x="21600" y="6814"/>
                </a:lnTo>
                <a:lnTo>
                  <a:pt x="21600" y="5585"/>
                </a:lnTo>
                <a:lnTo>
                  <a:pt x="19780" y="5585"/>
                </a:lnTo>
                <a:cubicBezTo>
                  <a:pt x="18443" y="5585"/>
                  <a:pt x="17951" y="5610"/>
                  <a:pt x="17924" y="5680"/>
                </a:cubicBezTo>
                <a:cubicBezTo>
                  <a:pt x="17896" y="5752"/>
                  <a:pt x="17874" y="5746"/>
                  <a:pt x="17835" y="5662"/>
                </a:cubicBezTo>
                <a:cubicBezTo>
                  <a:pt x="17791" y="5566"/>
                  <a:pt x="17779" y="5570"/>
                  <a:pt x="17754" y="5690"/>
                </a:cubicBezTo>
                <a:cubicBezTo>
                  <a:pt x="17717" y="5862"/>
                  <a:pt x="17787" y="5986"/>
                  <a:pt x="16711" y="3868"/>
                </a:cubicBezTo>
                <a:lnTo>
                  <a:pt x="15901" y="2271"/>
                </a:lnTo>
                <a:lnTo>
                  <a:pt x="15901" y="1507"/>
                </a:lnTo>
                <a:lnTo>
                  <a:pt x="15901" y="739"/>
                </a:lnTo>
                <a:lnTo>
                  <a:pt x="14487" y="739"/>
                </a:lnTo>
                <a:close/>
                <a:moveTo>
                  <a:pt x="1266" y="2382"/>
                </a:moveTo>
                <a:lnTo>
                  <a:pt x="1248" y="2567"/>
                </a:lnTo>
                <a:cubicBezTo>
                  <a:pt x="1220" y="2835"/>
                  <a:pt x="1225" y="4621"/>
                  <a:pt x="1254" y="4738"/>
                </a:cubicBezTo>
                <a:cubicBezTo>
                  <a:pt x="1272" y="4813"/>
                  <a:pt x="1675" y="4845"/>
                  <a:pt x="2898" y="4864"/>
                </a:cubicBezTo>
                <a:lnTo>
                  <a:pt x="4518" y="4887"/>
                </a:lnTo>
                <a:lnTo>
                  <a:pt x="4928" y="5246"/>
                </a:lnTo>
                <a:cubicBezTo>
                  <a:pt x="5448" y="5701"/>
                  <a:pt x="6263" y="6391"/>
                  <a:pt x="6624" y="6686"/>
                </a:cubicBezTo>
                <a:cubicBezTo>
                  <a:pt x="6828" y="6852"/>
                  <a:pt x="6908" y="6957"/>
                  <a:pt x="6919" y="7071"/>
                </a:cubicBezTo>
                <a:cubicBezTo>
                  <a:pt x="6932" y="7200"/>
                  <a:pt x="6964" y="7227"/>
                  <a:pt x="7102" y="7227"/>
                </a:cubicBezTo>
                <a:cubicBezTo>
                  <a:pt x="7194" y="7227"/>
                  <a:pt x="7279" y="7189"/>
                  <a:pt x="7290" y="7143"/>
                </a:cubicBezTo>
                <a:cubicBezTo>
                  <a:pt x="7301" y="7096"/>
                  <a:pt x="7265" y="6948"/>
                  <a:pt x="7210" y="6814"/>
                </a:cubicBezTo>
                <a:cubicBezTo>
                  <a:pt x="7115" y="6583"/>
                  <a:pt x="7029" y="6479"/>
                  <a:pt x="7068" y="6645"/>
                </a:cubicBezTo>
                <a:cubicBezTo>
                  <a:pt x="7120" y="6864"/>
                  <a:pt x="6954" y="6773"/>
                  <a:pt x="6273" y="6201"/>
                </a:cubicBezTo>
                <a:cubicBezTo>
                  <a:pt x="5036" y="5162"/>
                  <a:pt x="4991" y="5119"/>
                  <a:pt x="4991" y="5000"/>
                </a:cubicBezTo>
                <a:cubicBezTo>
                  <a:pt x="4991" y="4907"/>
                  <a:pt x="5163" y="4881"/>
                  <a:pt x="5959" y="4864"/>
                </a:cubicBezTo>
                <a:lnTo>
                  <a:pt x="6927" y="4843"/>
                </a:lnTo>
                <a:lnTo>
                  <a:pt x="6927" y="3611"/>
                </a:lnTo>
                <a:lnTo>
                  <a:pt x="6927" y="2382"/>
                </a:lnTo>
                <a:lnTo>
                  <a:pt x="4097" y="2382"/>
                </a:lnTo>
                <a:lnTo>
                  <a:pt x="1266" y="2382"/>
                </a:lnTo>
                <a:close/>
                <a:moveTo>
                  <a:pt x="13439" y="7184"/>
                </a:moveTo>
                <a:cubicBezTo>
                  <a:pt x="13430" y="7160"/>
                  <a:pt x="13319" y="7236"/>
                  <a:pt x="13192" y="7356"/>
                </a:cubicBezTo>
                <a:cubicBezTo>
                  <a:pt x="12983" y="7552"/>
                  <a:pt x="12958" y="7561"/>
                  <a:pt x="12924" y="7440"/>
                </a:cubicBezTo>
                <a:cubicBezTo>
                  <a:pt x="12904" y="7368"/>
                  <a:pt x="12879" y="7310"/>
                  <a:pt x="12870" y="7310"/>
                </a:cubicBezTo>
                <a:cubicBezTo>
                  <a:pt x="12832" y="7310"/>
                  <a:pt x="12687" y="7891"/>
                  <a:pt x="12706" y="7969"/>
                </a:cubicBezTo>
                <a:cubicBezTo>
                  <a:pt x="12717" y="8016"/>
                  <a:pt x="12800" y="8044"/>
                  <a:pt x="12889" y="8031"/>
                </a:cubicBezTo>
                <a:cubicBezTo>
                  <a:pt x="13021" y="8011"/>
                  <a:pt x="13051" y="7979"/>
                  <a:pt x="13051" y="7859"/>
                </a:cubicBezTo>
                <a:cubicBezTo>
                  <a:pt x="13051" y="7755"/>
                  <a:pt x="13107" y="7651"/>
                  <a:pt x="13235" y="7515"/>
                </a:cubicBezTo>
                <a:cubicBezTo>
                  <a:pt x="13431" y="7308"/>
                  <a:pt x="13466" y="7253"/>
                  <a:pt x="13439" y="7184"/>
                </a:cubicBezTo>
                <a:close/>
                <a:moveTo>
                  <a:pt x="0" y="8788"/>
                </a:moveTo>
                <a:lnTo>
                  <a:pt x="0" y="9968"/>
                </a:lnTo>
                <a:cubicBezTo>
                  <a:pt x="0" y="10971"/>
                  <a:pt x="8" y="11158"/>
                  <a:pt x="50" y="11200"/>
                </a:cubicBezTo>
                <a:cubicBezTo>
                  <a:pt x="78" y="11228"/>
                  <a:pt x="713" y="11252"/>
                  <a:pt x="1463" y="11252"/>
                </a:cubicBezTo>
                <a:cubicBezTo>
                  <a:pt x="2933" y="11252"/>
                  <a:pt x="2860" y="11229"/>
                  <a:pt x="2919" y="11703"/>
                </a:cubicBezTo>
                <a:cubicBezTo>
                  <a:pt x="2943" y="11892"/>
                  <a:pt x="2966" y="11942"/>
                  <a:pt x="3019" y="11922"/>
                </a:cubicBezTo>
                <a:cubicBezTo>
                  <a:pt x="3101" y="11890"/>
                  <a:pt x="3154" y="12004"/>
                  <a:pt x="3739" y="13449"/>
                </a:cubicBezTo>
                <a:cubicBezTo>
                  <a:pt x="4113" y="14374"/>
                  <a:pt x="4181" y="14580"/>
                  <a:pt x="4149" y="14681"/>
                </a:cubicBezTo>
                <a:cubicBezTo>
                  <a:pt x="4118" y="14778"/>
                  <a:pt x="4123" y="14822"/>
                  <a:pt x="4171" y="14914"/>
                </a:cubicBezTo>
                <a:cubicBezTo>
                  <a:pt x="4204" y="14977"/>
                  <a:pt x="4261" y="15030"/>
                  <a:pt x="4297" y="15030"/>
                </a:cubicBezTo>
                <a:cubicBezTo>
                  <a:pt x="4333" y="15030"/>
                  <a:pt x="4394" y="15085"/>
                  <a:pt x="4433" y="15155"/>
                </a:cubicBezTo>
                <a:cubicBezTo>
                  <a:pt x="4496" y="15271"/>
                  <a:pt x="4503" y="15354"/>
                  <a:pt x="4503" y="16013"/>
                </a:cubicBezTo>
                <a:cubicBezTo>
                  <a:pt x="4503" y="16518"/>
                  <a:pt x="4515" y="16751"/>
                  <a:pt x="4542" y="16780"/>
                </a:cubicBezTo>
                <a:cubicBezTo>
                  <a:pt x="4564" y="16803"/>
                  <a:pt x="5192" y="16825"/>
                  <a:pt x="5939" y="16829"/>
                </a:cubicBezTo>
                <a:cubicBezTo>
                  <a:pt x="7062" y="16834"/>
                  <a:pt x="7304" y="16815"/>
                  <a:pt x="7333" y="16721"/>
                </a:cubicBezTo>
                <a:cubicBezTo>
                  <a:pt x="7358" y="16644"/>
                  <a:pt x="7367" y="16249"/>
                  <a:pt x="7361" y="15510"/>
                </a:cubicBezTo>
                <a:lnTo>
                  <a:pt x="7352" y="14414"/>
                </a:lnTo>
                <a:lnTo>
                  <a:pt x="6882" y="14391"/>
                </a:lnTo>
                <a:cubicBezTo>
                  <a:pt x="6437" y="14369"/>
                  <a:pt x="6303" y="14299"/>
                  <a:pt x="6347" y="14116"/>
                </a:cubicBezTo>
                <a:cubicBezTo>
                  <a:pt x="6356" y="14076"/>
                  <a:pt x="6611" y="13564"/>
                  <a:pt x="6912" y="12976"/>
                </a:cubicBezTo>
                <a:cubicBezTo>
                  <a:pt x="7317" y="12188"/>
                  <a:pt x="7484" y="11909"/>
                  <a:pt x="7551" y="11909"/>
                </a:cubicBezTo>
                <a:cubicBezTo>
                  <a:pt x="7617" y="11909"/>
                  <a:pt x="7651" y="11852"/>
                  <a:pt x="7678" y="11698"/>
                </a:cubicBezTo>
                <a:cubicBezTo>
                  <a:pt x="7755" y="11258"/>
                  <a:pt x="7726" y="11200"/>
                  <a:pt x="7488" y="11303"/>
                </a:cubicBezTo>
                <a:cubicBezTo>
                  <a:pt x="7388" y="11346"/>
                  <a:pt x="7373" y="11382"/>
                  <a:pt x="7378" y="11562"/>
                </a:cubicBezTo>
                <a:cubicBezTo>
                  <a:pt x="7382" y="11744"/>
                  <a:pt x="7297" y="11942"/>
                  <a:pt x="6722" y="13071"/>
                </a:cubicBezTo>
                <a:lnTo>
                  <a:pt x="6061" y="14370"/>
                </a:lnTo>
                <a:lnTo>
                  <a:pt x="5258" y="14380"/>
                </a:lnTo>
                <a:cubicBezTo>
                  <a:pt x="4817" y="14386"/>
                  <a:pt x="4444" y="14385"/>
                  <a:pt x="4429" y="14378"/>
                </a:cubicBezTo>
                <a:cubicBezTo>
                  <a:pt x="4414" y="14371"/>
                  <a:pt x="4382" y="14408"/>
                  <a:pt x="4358" y="14460"/>
                </a:cubicBezTo>
                <a:cubicBezTo>
                  <a:pt x="4323" y="14536"/>
                  <a:pt x="4236" y="14367"/>
                  <a:pt x="3916" y="13582"/>
                </a:cubicBezTo>
                <a:cubicBezTo>
                  <a:pt x="3697" y="13046"/>
                  <a:pt x="3441" y="12422"/>
                  <a:pt x="3346" y="12196"/>
                </a:cubicBezTo>
                <a:lnTo>
                  <a:pt x="3175" y="11786"/>
                </a:lnTo>
                <a:lnTo>
                  <a:pt x="3227" y="11519"/>
                </a:lnTo>
                <a:lnTo>
                  <a:pt x="3280" y="11252"/>
                </a:lnTo>
                <a:lnTo>
                  <a:pt x="4455" y="11252"/>
                </a:lnTo>
                <a:cubicBezTo>
                  <a:pt x="5102" y="11252"/>
                  <a:pt x="5653" y="11228"/>
                  <a:pt x="5680" y="11200"/>
                </a:cubicBezTo>
                <a:cubicBezTo>
                  <a:pt x="5712" y="11169"/>
                  <a:pt x="5731" y="11051"/>
                  <a:pt x="5731" y="10882"/>
                </a:cubicBezTo>
                <a:cubicBezTo>
                  <a:pt x="5731" y="10734"/>
                  <a:pt x="5750" y="10573"/>
                  <a:pt x="5773" y="10523"/>
                </a:cubicBezTo>
                <a:cubicBezTo>
                  <a:pt x="5849" y="10358"/>
                  <a:pt x="6555" y="9920"/>
                  <a:pt x="6592" y="10015"/>
                </a:cubicBezTo>
                <a:cubicBezTo>
                  <a:pt x="6648" y="10163"/>
                  <a:pt x="6723" y="10110"/>
                  <a:pt x="6817" y="9856"/>
                </a:cubicBezTo>
                <a:cubicBezTo>
                  <a:pt x="6867" y="9720"/>
                  <a:pt x="6901" y="9594"/>
                  <a:pt x="6894" y="9576"/>
                </a:cubicBezTo>
                <a:cubicBezTo>
                  <a:pt x="6886" y="9557"/>
                  <a:pt x="6799" y="9516"/>
                  <a:pt x="6699" y="9483"/>
                </a:cubicBezTo>
                <a:cubicBezTo>
                  <a:pt x="6544" y="9433"/>
                  <a:pt x="6520" y="9444"/>
                  <a:pt x="6535" y="9550"/>
                </a:cubicBezTo>
                <a:cubicBezTo>
                  <a:pt x="6546" y="9619"/>
                  <a:pt x="6537" y="9701"/>
                  <a:pt x="6516" y="9735"/>
                </a:cubicBezTo>
                <a:cubicBezTo>
                  <a:pt x="6453" y="9836"/>
                  <a:pt x="5784" y="10259"/>
                  <a:pt x="5756" y="10215"/>
                </a:cubicBezTo>
                <a:cubicBezTo>
                  <a:pt x="5742" y="10192"/>
                  <a:pt x="5731" y="9862"/>
                  <a:pt x="5731" y="9481"/>
                </a:cubicBezTo>
                <a:lnTo>
                  <a:pt x="5731" y="8788"/>
                </a:lnTo>
                <a:lnTo>
                  <a:pt x="2865" y="8788"/>
                </a:lnTo>
                <a:lnTo>
                  <a:pt x="0" y="878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407802" y="3645308"/>
            <a:ext cx="1503250" cy="400355"/>
          </a:xfrm>
          <a:prstGeom prst="rect">
            <a:avLst/>
          </a:prstGeom>
          <a:ln w="101600">
            <a:solidFill>
              <a:srgbClr val="50A8DD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11104" y="3132718"/>
            <a:ext cx="2279127" cy="400355"/>
          </a:xfrm>
          <a:prstGeom prst="rect">
            <a:avLst/>
          </a:prstGeom>
          <a:ln w="101600">
            <a:solidFill>
              <a:srgbClr val="50A8DD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470802" y="5613808"/>
            <a:ext cx="1165708" cy="400355"/>
          </a:xfrm>
          <a:prstGeom prst="rect">
            <a:avLst/>
          </a:prstGeom>
          <a:ln w="101600">
            <a:solidFill>
              <a:srgbClr val="50A8DD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909202" y="5131208"/>
            <a:ext cx="1165708" cy="400355"/>
          </a:xfrm>
          <a:prstGeom prst="rect">
            <a:avLst/>
          </a:prstGeom>
          <a:ln w="101600">
            <a:solidFill>
              <a:srgbClr val="50A8DD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242839" y="913051"/>
            <a:ext cx="8658322" cy="263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defRPr sz="81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who can you influence?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1047" y="1706931"/>
            <a:ext cx="7673667" cy="525583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42839" y="630786"/>
            <a:ext cx="8658322" cy="607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defTabSz="584200">
              <a:defRPr sz="132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putting</a:t>
            </a:r>
          </a:p>
          <a:p>
            <a:pPr defTabSz="584200">
              <a:defRPr sz="132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it to</a:t>
            </a:r>
          </a:p>
          <a:p>
            <a:pPr defTabSz="584200">
              <a:defRPr sz="132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r>
              <a:t>work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21.jpeg" descr="CULC Framework.06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20.jpeg" descr="CULC Framework.06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-45372" y="-127547"/>
            <a:ext cx="2259447" cy="71134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80000"/>
              </a:lnSpc>
              <a:defRPr sz="28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-4118551" y="543978"/>
            <a:ext cx="6102492" cy="306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tabLst>
                <a:tab pos="8991600" algn="l"/>
              </a:tabLst>
              <a:defRPr sz="150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27</a:t>
            </a:r>
          </a:p>
        </p:txBody>
      </p:sp>
      <p:sp>
        <p:nvSpPr>
          <p:cNvPr id="186" name="Shape 186"/>
          <p:cNvSpPr/>
          <p:nvPr/>
        </p:nvSpPr>
        <p:spPr>
          <a:xfrm>
            <a:off x="-4118551" y="2593916"/>
            <a:ext cx="6102492" cy="306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tabLst>
                <a:tab pos="8991600" algn="l"/>
              </a:tabLst>
              <a:defRPr sz="150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9</a:t>
            </a:r>
          </a:p>
        </p:txBody>
      </p:sp>
      <p:sp>
        <p:nvSpPr>
          <p:cNvPr id="187" name="Shape 187"/>
          <p:cNvSpPr/>
          <p:nvPr/>
        </p:nvSpPr>
        <p:spPr>
          <a:xfrm>
            <a:off x="-4118551" y="4656089"/>
            <a:ext cx="6102492" cy="306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tabLst>
                <a:tab pos="8991600" algn="l"/>
              </a:tabLst>
              <a:defRPr sz="150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3</a:t>
            </a:r>
          </a:p>
        </p:txBody>
      </p:sp>
      <p:sp>
        <p:nvSpPr>
          <p:cNvPr id="188" name="Shape 188"/>
          <p:cNvSpPr/>
          <p:nvPr/>
        </p:nvSpPr>
        <p:spPr>
          <a:xfrm>
            <a:off x="1250378" y="529014"/>
            <a:ext cx="6102492" cy="2023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tabLst>
                <a:tab pos="8991600" algn="l"/>
              </a:tabLst>
              <a:defRPr sz="150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words</a:t>
            </a:r>
          </a:p>
        </p:txBody>
      </p:sp>
      <p:sp>
        <p:nvSpPr>
          <p:cNvPr id="189" name="Shape 189"/>
          <p:cNvSpPr/>
          <p:nvPr/>
        </p:nvSpPr>
        <p:spPr>
          <a:xfrm>
            <a:off x="2349200" y="2593916"/>
            <a:ext cx="6102492" cy="2328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tabLst>
                <a:tab pos="8991600" algn="l"/>
              </a:tabLst>
              <a:defRPr sz="150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seconds</a:t>
            </a:r>
          </a:p>
        </p:txBody>
      </p:sp>
      <p:sp>
        <p:nvSpPr>
          <p:cNvPr id="190" name="Shape 190"/>
          <p:cNvSpPr/>
          <p:nvPr/>
        </p:nvSpPr>
        <p:spPr>
          <a:xfrm>
            <a:off x="2566830" y="4656089"/>
            <a:ext cx="4636396" cy="306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tabLst>
                <a:tab pos="8991600" algn="l"/>
              </a:tabLst>
              <a:defRPr sz="15000" cap="all">
                <a:solidFill>
                  <a:srgbClr val="2489B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points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22.jpeg" descr="CULC Framework.05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23.jpeg" descr="CULC Framework.05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24.jpeg" descr="CULC Framework.0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3.jpeg" descr="Advocates to Activist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image-filtere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10463" y="16761"/>
            <a:ext cx="688093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193077" y="456701"/>
            <a:ext cx="3478960" cy="5944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449833">
              <a:lnSpc>
                <a:spcPct val="80000"/>
              </a:lnSpc>
              <a:tabLst>
                <a:tab pos="6921500" algn="l"/>
              </a:tabLst>
              <a:defRPr sz="11550" cap="all">
                <a:solidFill>
                  <a:srgbClr val="50A8DD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what is your ask?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579" y="-1"/>
            <a:ext cx="11038607" cy="68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23164"/>
      </p:ext>
    </p:extLst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49869" y="-32372"/>
            <a:ext cx="9243738" cy="6922744"/>
          </a:xfrm>
          <a:prstGeom prst="rect">
            <a:avLst/>
          </a:prstGeom>
          <a:solidFill>
            <a:srgbClr val="232323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696576" y="2927437"/>
            <a:ext cx="8200073" cy="594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lnSpc>
                <a:spcPct val="80000"/>
              </a:lnSpc>
              <a:tabLst>
                <a:tab pos="8991600" algn="l"/>
              </a:tabLst>
              <a:defRPr sz="15000" cap="all">
                <a:solidFill>
                  <a:srgbClr val="50A8DD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get our worksheets</a:t>
            </a:r>
          </a:p>
        </p:txBody>
      </p:sp>
      <p:pic>
        <p:nvPicPr>
          <p:cNvPr id="213" name="image3.jpeg" descr="Advocates to Activists.004.jpeg"/>
          <p:cNvPicPr>
            <a:picLocks noChangeAspect="1"/>
          </p:cNvPicPr>
          <p:nvPr/>
        </p:nvPicPr>
        <p:blipFill>
          <a:blip r:embed="rId2">
            <a:extLst/>
          </a:blip>
          <a:srcRect l="17882" t="40843" r="12473" b="7114"/>
          <a:stretch>
            <a:fillRect/>
          </a:stretch>
        </p:blipFill>
        <p:spPr>
          <a:xfrm>
            <a:off x="197531" y="400559"/>
            <a:ext cx="5934709" cy="3326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239" extrusionOk="0">
                <a:moveTo>
                  <a:pt x="8953" y="0"/>
                </a:moveTo>
                <a:lnTo>
                  <a:pt x="8569" y="811"/>
                </a:lnTo>
                <a:cubicBezTo>
                  <a:pt x="7948" y="2123"/>
                  <a:pt x="7252" y="4018"/>
                  <a:pt x="6750" y="5770"/>
                </a:cubicBezTo>
                <a:cubicBezTo>
                  <a:pt x="6492" y="6670"/>
                  <a:pt x="6263" y="7440"/>
                  <a:pt x="6239" y="7481"/>
                </a:cubicBezTo>
                <a:cubicBezTo>
                  <a:pt x="6216" y="7522"/>
                  <a:pt x="5705" y="7239"/>
                  <a:pt x="5105" y="6855"/>
                </a:cubicBezTo>
                <a:lnTo>
                  <a:pt x="4016" y="6158"/>
                </a:lnTo>
                <a:lnTo>
                  <a:pt x="4019" y="7228"/>
                </a:lnTo>
                <a:cubicBezTo>
                  <a:pt x="4021" y="7816"/>
                  <a:pt x="4045" y="8647"/>
                  <a:pt x="4074" y="9075"/>
                </a:cubicBezTo>
                <a:cubicBezTo>
                  <a:pt x="4102" y="9503"/>
                  <a:pt x="4103" y="9898"/>
                  <a:pt x="4075" y="9952"/>
                </a:cubicBezTo>
                <a:cubicBezTo>
                  <a:pt x="4046" y="10008"/>
                  <a:pt x="3458" y="9706"/>
                  <a:pt x="2721" y="9258"/>
                </a:cubicBezTo>
                <a:cubicBezTo>
                  <a:pt x="1244" y="8359"/>
                  <a:pt x="1307" y="8332"/>
                  <a:pt x="1719" y="9673"/>
                </a:cubicBezTo>
                <a:cubicBezTo>
                  <a:pt x="1839" y="10064"/>
                  <a:pt x="1914" y="10427"/>
                  <a:pt x="1885" y="10479"/>
                </a:cubicBezTo>
                <a:cubicBezTo>
                  <a:pt x="1856" y="10531"/>
                  <a:pt x="1499" y="10380"/>
                  <a:pt x="1092" y="10144"/>
                </a:cubicBezTo>
                <a:lnTo>
                  <a:pt x="352" y="9716"/>
                </a:lnTo>
                <a:lnTo>
                  <a:pt x="192" y="10332"/>
                </a:lnTo>
                <a:cubicBezTo>
                  <a:pt x="-81" y="11382"/>
                  <a:pt x="-81" y="11383"/>
                  <a:pt x="310" y="12225"/>
                </a:cubicBezTo>
                <a:cubicBezTo>
                  <a:pt x="1198" y="14134"/>
                  <a:pt x="2541" y="16086"/>
                  <a:pt x="3990" y="17577"/>
                </a:cubicBezTo>
                <a:cubicBezTo>
                  <a:pt x="4647" y="18253"/>
                  <a:pt x="5158" y="18644"/>
                  <a:pt x="6913" y="19815"/>
                </a:cubicBezTo>
                <a:cubicBezTo>
                  <a:pt x="9494" y="21537"/>
                  <a:pt x="9631" y="21573"/>
                  <a:pt x="9871" y="20583"/>
                </a:cubicBezTo>
                <a:cubicBezTo>
                  <a:pt x="10051" y="19842"/>
                  <a:pt x="11490" y="17296"/>
                  <a:pt x="12519" y="15895"/>
                </a:cubicBezTo>
                <a:cubicBezTo>
                  <a:pt x="14556" y="13122"/>
                  <a:pt x="17603" y="10623"/>
                  <a:pt x="20566" y="9293"/>
                </a:cubicBezTo>
                <a:cubicBezTo>
                  <a:pt x="21033" y="9084"/>
                  <a:pt x="21438" y="8848"/>
                  <a:pt x="21466" y="8771"/>
                </a:cubicBezTo>
                <a:cubicBezTo>
                  <a:pt x="21494" y="8694"/>
                  <a:pt x="21517" y="8248"/>
                  <a:pt x="21518" y="7783"/>
                </a:cubicBezTo>
                <a:lnTo>
                  <a:pt x="21519" y="6936"/>
                </a:lnTo>
                <a:lnTo>
                  <a:pt x="20510" y="3568"/>
                </a:lnTo>
                <a:cubicBezTo>
                  <a:pt x="19955" y="1715"/>
                  <a:pt x="19478" y="161"/>
                  <a:pt x="19451" y="117"/>
                </a:cubicBezTo>
                <a:cubicBezTo>
                  <a:pt x="19363" y="-27"/>
                  <a:pt x="17913" y="560"/>
                  <a:pt x="16964" y="1123"/>
                </a:cubicBezTo>
                <a:cubicBezTo>
                  <a:pt x="13855" y="2967"/>
                  <a:pt x="10786" y="6508"/>
                  <a:pt x="7562" y="11974"/>
                </a:cubicBezTo>
                <a:lnTo>
                  <a:pt x="6730" y="13383"/>
                </a:lnTo>
                <a:lnTo>
                  <a:pt x="6445" y="13244"/>
                </a:lnTo>
                <a:cubicBezTo>
                  <a:pt x="6288" y="13167"/>
                  <a:pt x="6147" y="13063"/>
                  <a:pt x="6130" y="13013"/>
                </a:cubicBezTo>
                <a:cubicBezTo>
                  <a:pt x="6083" y="12880"/>
                  <a:pt x="7122" y="10805"/>
                  <a:pt x="7910" y="9458"/>
                </a:cubicBezTo>
                <a:cubicBezTo>
                  <a:pt x="8989" y="7614"/>
                  <a:pt x="10043" y="6140"/>
                  <a:pt x="11076" y="5038"/>
                </a:cubicBezTo>
                <a:lnTo>
                  <a:pt x="11597" y="4483"/>
                </a:lnTo>
                <a:lnTo>
                  <a:pt x="10274" y="2243"/>
                </a:lnTo>
                <a:lnTo>
                  <a:pt x="8953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03 at 12.1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000" y="9738"/>
            <a:ext cx="10394461" cy="68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8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03 at 12.1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091" y="0"/>
            <a:ext cx="109419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367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1.jpeg" descr="CULC Framework.08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4.jpeg" descr="Advocates to Activist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5.jpeg" descr="Advocates to Activist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6.jpeg" descr="Advocates to Activists.007.jpeg"/>
          <p:cNvPicPr>
            <a:picLocks noChangeAspect="1"/>
          </p:cNvPicPr>
          <p:nvPr/>
        </p:nvPicPr>
        <p:blipFill>
          <a:blip r:embed="rId2">
            <a:extLst/>
          </a:blip>
          <a:srcRect b="64717"/>
          <a:stretch>
            <a:fillRect/>
          </a:stretch>
        </p:blipFill>
        <p:spPr>
          <a:xfrm>
            <a:off x="0" y="-1"/>
            <a:ext cx="9144000" cy="2419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7.gif" descr="obama-cash-money-make-it-rain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67138" y="2419712"/>
            <a:ext cx="10795834" cy="4438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8.jpeg" descr="Advocates to Activist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9.jpeg" descr="Advocates to Activist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0.jpeg" descr="Advocates to Activists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226</Words>
  <Application>Microsoft Macintosh PowerPoint</Application>
  <PresentationFormat>On-screen Show (4:3)</PresentationFormat>
  <Paragraphs>27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always starts with an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Patrick Sweeney</cp:lastModifiedBy>
  <cp:revision>13</cp:revision>
  <cp:lastPrinted>2017-08-03T15:08:03Z</cp:lastPrinted>
  <dcterms:modified xsi:type="dcterms:W3CDTF">2017-08-03T16:12:01Z</dcterms:modified>
  <cp:category/>
</cp:coreProperties>
</file>